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60" r:id="rId5"/>
    <p:sldId id="261" r:id="rId6"/>
    <p:sldId id="264" r:id="rId7"/>
    <p:sldId id="265" r:id="rId8"/>
    <p:sldId id="266" r:id="rId9"/>
    <p:sldId id="267" r:id="rId10"/>
    <p:sldId id="268" r:id="rId11"/>
    <p:sldId id="258" r:id="rId12"/>
    <p:sldId id="263" r:id="rId13"/>
    <p:sldId id="262" r:id="rId14"/>
    <p:sldId id="269" r:id="rId15"/>
    <p:sldId id="270" r:id="rId16"/>
    <p:sldId id="272" r:id="rId17"/>
    <p:sldId id="271" r:id="rId18"/>
    <p:sldId id="273" r:id="rId19"/>
    <p:sldId id="274" r:id="rId20"/>
    <p:sldId id="275" r:id="rId21"/>
    <p:sldId id="276" r:id="rId22"/>
    <p:sldId id="277" r:id="rId23"/>
    <p:sldId id="259" r:id="rId24"/>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6" d="100"/>
          <a:sy n="56" d="100"/>
        </p:scale>
        <p:origin x="72" y="63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YAN STIVEN TORRES OVALLE" userId="3da18e5f-8362-40e2-9ca7-dc25a05e39e9" providerId="ADAL" clId="{1F9B4A45-8F03-4D20-BE3C-D2A091A5CF58}"/>
    <pc:docChg chg="custSel addSld modSld sldOrd">
      <pc:chgData name="BRAYAN STIVEN TORRES OVALLE" userId="3da18e5f-8362-40e2-9ca7-dc25a05e39e9" providerId="ADAL" clId="{1F9B4A45-8F03-4D20-BE3C-D2A091A5CF58}" dt="2021-06-17T17:50:58.707" v="869" actId="1076"/>
      <pc:docMkLst>
        <pc:docMk/>
      </pc:docMkLst>
      <pc:sldChg chg="addSp modSp">
        <pc:chgData name="BRAYAN STIVEN TORRES OVALLE" userId="3da18e5f-8362-40e2-9ca7-dc25a05e39e9" providerId="ADAL" clId="{1F9B4A45-8F03-4D20-BE3C-D2A091A5CF58}" dt="2021-06-15T17:37:33.621" v="599" actId="20577"/>
        <pc:sldMkLst>
          <pc:docMk/>
          <pc:sldMk cId="3288442320" sldId="259"/>
        </pc:sldMkLst>
        <pc:spChg chg="add mod">
          <ac:chgData name="BRAYAN STIVEN TORRES OVALLE" userId="3da18e5f-8362-40e2-9ca7-dc25a05e39e9" providerId="ADAL" clId="{1F9B4A45-8F03-4D20-BE3C-D2A091A5CF58}" dt="2021-06-15T17:37:33.621" v="599" actId="20577"/>
          <ac:spMkLst>
            <pc:docMk/>
            <pc:sldMk cId="3288442320" sldId="259"/>
            <ac:spMk id="2" creationId="{AD08514F-D02E-43AD-AE52-8E102D960E6A}"/>
          </ac:spMkLst>
        </pc:spChg>
      </pc:sldChg>
      <pc:sldChg chg="addSp delSp modSp add">
        <pc:chgData name="BRAYAN STIVEN TORRES OVALLE" userId="3da18e5f-8362-40e2-9ca7-dc25a05e39e9" providerId="ADAL" clId="{1F9B4A45-8F03-4D20-BE3C-D2A091A5CF58}" dt="2021-06-15T17:16:59.195" v="327" actId="1076"/>
        <pc:sldMkLst>
          <pc:docMk/>
          <pc:sldMk cId="3712069077" sldId="270"/>
        </pc:sldMkLst>
        <pc:spChg chg="mod">
          <ac:chgData name="BRAYAN STIVEN TORRES OVALLE" userId="3da18e5f-8362-40e2-9ca7-dc25a05e39e9" providerId="ADAL" clId="{1F9B4A45-8F03-4D20-BE3C-D2A091A5CF58}" dt="2021-06-15T17:07:24.123" v="44" actId="1076"/>
          <ac:spMkLst>
            <pc:docMk/>
            <pc:sldMk cId="3712069077" sldId="270"/>
            <ac:spMk id="2" creationId="{5CA96D71-DA46-4B29-A7E2-61938470ADFD}"/>
          </ac:spMkLst>
        </pc:spChg>
        <pc:spChg chg="del">
          <ac:chgData name="BRAYAN STIVEN TORRES OVALLE" userId="3da18e5f-8362-40e2-9ca7-dc25a05e39e9" providerId="ADAL" clId="{1F9B4A45-8F03-4D20-BE3C-D2A091A5CF58}" dt="2021-06-15T17:06:30.409" v="43" actId="478"/>
          <ac:spMkLst>
            <pc:docMk/>
            <pc:sldMk cId="3712069077" sldId="270"/>
            <ac:spMk id="3" creationId="{1A56CA53-8366-4956-A9D2-A2FE49AF77DB}"/>
          </ac:spMkLst>
        </pc:spChg>
        <pc:spChg chg="add mod">
          <ac:chgData name="BRAYAN STIVEN TORRES OVALLE" userId="3da18e5f-8362-40e2-9ca7-dc25a05e39e9" providerId="ADAL" clId="{1F9B4A45-8F03-4D20-BE3C-D2A091A5CF58}" dt="2021-06-15T17:16:52.410" v="326" actId="1076"/>
          <ac:spMkLst>
            <pc:docMk/>
            <pc:sldMk cId="3712069077" sldId="270"/>
            <ac:spMk id="4" creationId="{9B379CBC-0FFE-4A00-964E-9D0D4231326C}"/>
          </ac:spMkLst>
        </pc:spChg>
        <pc:spChg chg="add mod">
          <ac:chgData name="BRAYAN STIVEN TORRES OVALLE" userId="3da18e5f-8362-40e2-9ca7-dc25a05e39e9" providerId="ADAL" clId="{1F9B4A45-8F03-4D20-BE3C-D2A091A5CF58}" dt="2021-06-15T17:15:20.762" v="308" actId="1076"/>
          <ac:spMkLst>
            <pc:docMk/>
            <pc:sldMk cId="3712069077" sldId="270"/>
            <ac:spMk id="5" creationId="{49E953D4-3A55-49D1-996E-51FD6913C6F5}"/>
          </ac:spMkLst>
        </pc:spChg>
        <pc:spChg chg="add mod">
          <ac:chgData name="BRAYAN STIVEN TORRES OVALLE" userId="3da18e5f-8362-40e2-9ca7-dc25a05e39e9" providerId="ADAL" clId="{1F9B4A45-8F03-4D20-BE3C-D2A091A5CF58}" dt="2021-06-15T17:16:45.058" v="325" actId="1076"/>
          <ac:spMkLst>
            <pc:docMk/>
            <pc:sldMk cId="3712069077" sldId="270"/>
            <ac:spMk id="7" creationId="{00CAF494-BE2F-4865-B683-F2F24B0AE9F3}"/>
          </ac:spMkLst>
        </pc:spChg>
        <pc:picChg chg="add mod">
          <ac:chgData name="BRAYAN STIVEN TORRES OVALLE" userId="3da18e5f-8362-40e2-9ca7-dc25a05e39e9" providerId="ADAL" clId="{1F9B4A45-8F03-4D20-BE3C-D2A091A5CF58}" dt="2021-06-15T17:16:59.195" v="327" actId="1076"/>
          <ac:picMkLst>
            <pc:docMk/>
            <pc:sldMk cId="3712069077" sldId="270"/>
            <ac:picMk id="6" creationId="{F607E967-CB28-4B69-80DA-F971AAC1B438}"/>
          </ac:picMkLst>
        </pc:picChg>
      </pc:sldChg>
      <pc:sldChg chg="addSp delSp modSp add modAnim">
        <pc:chgData name="BRAYAN STIVEN TORRES OVALLE" userId="3da18e5f-8362-40e2-9ca7-dc25a05e39e9" providerId="ADAL" clId="{1F9B4A45-8F03-4D20-BE3C-D2A091A5CF58}" dt="2021-06-17T14:49:38.440" v="802" actId="478"/>
        <pc:sldMkLst>
          <pc:docMk/>
          <pc:sldMk cId="3373406177" sldId="271"/>
        </pc:sldMkLst>
        <pc:spChg chg="mod">
          <ac:chgData name="BRAYAN STIVEN TORRES OVALLE" userId="3da18e5f-8362-40e2-9ca7-dc25a05e39e9" providerId="ADAL" clId="{1F9B4A45-8F03-4D20-BE3C-D2A091A5CF58}" dt="2021-06-15T17:18:34.882" v="340" actId="1076"/>
          <ac:spMkLst>
            <pc:docMk/>
            <pc:sldMk cId="3373406177" sldId="271"/>
            <ac:spMk id="2" creationId="{D2F3DCE9-C589-4A7F-9512-F34B8624523F}"/>
          </ac:spMkLst>
        </pc:spChg>
        <pc:spChg chg="mod">
          <ac:chgData name="BRAYAN STIVEN TORRES OVALLE" userId="3da18e5f-8362-40e2-9ca7-dc25a05e39e9" providerId="ADAL" clId="{1F9B4A45-8F03-4D20-BE3C-D2A091A5CF58}" dt="2021-06-15T17:26:56.894" v="575" actId="12"/>
          <ac:spMkLst>
            <pc:docMk/>
            <pc:sldMk cId="3373406177" sldId="271"/>
            <ac:spMk id="3" creationId="{D8FB5656-90BD-4A44-BECA-8DFA8D2F4E20}"/>
          </ac:spMkLst>
        </pc:spChg>
        <pc:spChg chg="add del">
          <ac:chgData name="BRAYAN STIVEN TORRES OVALLE" userId="3da18e5f-8362-40e2-9ca7-dc25a05e39e9" providerId="ADAL" clId="{1F9B4A45-8F03-4D20-BE3C-D2A091A5CF58}" dt="2021-06-17T14:49:38.440" v="802" actId="478"/>
          <ac:spMkLst>
            <pc:docMk/>
            <pc:sldMk cId="3373406177" sldId="271"/>
            <ac:spMk id="5" creationId="{80933CF3-CED3-4E1B-9198-7FF4664AE1F4}"/>
          </ac:spMkLst>
        </pc:spChg>
        <pc:picChg chg="add mod">
          <ac:chgData name="BRAYAN STIVEN TORRES OVALLE" userId="3da18e5f-8362-40e2-9ca7-dc25a05e39e9" providerId="ADAL" clId="{1F9B4A45-8F03-4D20-BE3C-D2A091A5CF58}" dt="2021-06-15T17:27:22.761" v="580" actId="1076"/>
          <ac:picMkLst>
            <pc:docMk/>
            <pc:sldMk cId="3373406177" sldId="271"/>
            <ac:picMk id="4" creationId="{2DC9A040-BB31-4430-9CE5-128A99845BD0}"/>
          </ac:picMkLst>
        </pc:picChg>
      </pc:sldChg>
      <pc:sldChg chg="addSp delSp modSp add ord">
        <pc:chgData name="BRAYAN STIVEN TORRES OVALLE" userId="3da18e5f-8362-40e2-9ca7-dc25a05e39e9" providerId="ADAL" clId="{1F9B4A45-8F03-4D20-BE3C-D2A091A5CF58}" dt="2021-06-17T14:39:47.798" v="679"/>
        <pc:sldMkLst>
          <pc:docMk/>
          <pc:sldMk cId="2163638775" sldId="272"/>
        </pc:sldMkLst>
        <pc:spChg chg="mod">
          <ac:chgData name="BRAYAN STIVEN TORRES OVALLE" userId="3da18e5f-8362-40e2-9ca7-dc25a05e39e9" providerId="ADAL" clId="{1F9B4A45-8F03-4D20-BE3C-D2A091A5CF58}" dt="2021-06-17T13:59:25.350" v="678" actId="27636"/>
          <ac:spMkLst>
            <pc:docMk/>
            <pc:sldMk cId="2163638775" sldId="272"/>
            <ac:spMk id="2" creationId="{F6ADB865-13A2-4F03-A232-A39737AA04BC}"/>
          </ac:spMkLst>
        </pc:spChg>
        <pc:spChg chg="del">
          <ac:chgData name="BRAYAN STIVEN TORRES OVALLE" userId="3da18e5f-8362-40e2-9ca7-dc25a05e39e9" providerId="ADAL" clId="{1F9B4A45-8F03-4D20-BE3C-D2A091A5CF58}" dt="2021-06-17T13:57:37.553" v="624" actId="478"/>
          <ac:spMkLst>
            <pc:docMk/>
            <pc:sldMk cId="2163638775" sldId="272"/>
            <ac:spMk id="3" creationId="{65CFD0B7-0415-4942-A5C0-E6F017873231}"/>
          </ac:spMkLst>
        </pc:spChg>
        <pc:picChg chg="add mod">
          <ac:chgData name="BRAYAN STIVEN TORRES OVALLE" userId="3da18e5f-8362-40e2-9ca7-dc25a05e39e9" providerId="ADAL" clId="{1F9B4A45-8F03-4D20-BE3C-D2A091A5CF58}" dt="2021-06-17T13:58:13.910" v="630" actId="1076"/>
          <ac:picMkLst>
            <pc:docMk/>
            <pc:sldMk cId="2163638775" sldId="272"/>
            <ac:picMk id="4" creationId="{9DBA4200-556D-4709-935A-064E1A14B83A}"/>
          </ac:picMkLst>
        </pc:picChg>
      </pc:sldChg>
      <pc:sldChg chg="addSp delSp modSp add modAnim">
        <pc:chgData name="BRAYAN STIVEN TORRES OVALLE" userId="3da18e5f-8362-40e2-9ca7-dc25a05e39e9" providerId="ADAL" clId="{1F9B4A45-8F03-4D20-BE3C-D2A091A5CF58}" dt="2021-06-17T14:46:05.755" v="729"/>
        <pc:sldMkLst>
          <pc:docMk/>
          <pc:sldMk cId="2278151814" sldId="273"/>
        </pc:sldMkLst>
        <pc:spChg chg="mod">
          <ac:chgData name="BRAYAN STIVEN TORRES OVALLE" userId="3da18e5f-8362-40e2-9ca7-dc25a05e39e9" providerId="ADAL" clId="{1F9B4A45-8F03-4D20-BE3C-D2A091A5CF58}" dt="2021-06-17T14:45:36.868" v="723" actId="1076"/>
          <ac:spMkLst>
            <pc:docMk/>
            <pc:sldMk cId="2278151814" sldId="273"/>
            <ac:spMk id="2" creationId="{77313A87-EDEB-45F6-8031-299A8FF886CB}"/>
          </ac:spMkLst>
        </pc:spChg>
        <pc:spChg chg="del">
          <ac:chgData name="BRAYAN STIVEN TORRES OVALLE" userId="3da18e5f-8362-40e2-9ca7-dc25a05e39e9" providerId="ADAL" clId="{1F9B4A45-8F03-4D20-BE3C-D2A091A5CF58}" dt="2021-06-17T14:45:28.235" v="720" actId="478"/>
          <ac:spMkLst>
            <pc:docMk/>
            <pc:sldMk cId="2278151814" sldId="273"/>
            <ac:spMk id="3" creationId="{3AC55306-03B9-48F9-B5FB-33C2C8429312}"/>
          </ac:spMkLst>
        </pc:spChg>
        <pc:picChg chg="add mod">
          <ac:chgData name="BRAYAN STIVEN TORRES OVALLE" userId="3da18e5f-8362-40e2-9ca7-dc25a05e39e9" providerId="ADAL" clId="{1F9B4A45-8F03-4D20-BE3C-D2A091A5CF58}" dt="2021-06-17T14:45:39.892" v="724" actId="1076"/>
          <ac:picMkLst>
            <pc:docMk/>
            <pc:sldMk cId="2278151814" sldId="273"/>
            <ac:picMk id="6" creationId="{39615FB9-2A9C-4C8C-BB29-566A64AC8ACF}"/>
          </ac:picMkLst>
        </pc:picChg>
        <pc:picChg chg="add mod">
          <ac:chgData name="BRAYAN STIVEN TORRES OVALLE" userId="3da18e5f-8362-40e2-9ca7-dc25a05e39e9" providerId="ADAL" clId="{1F9B4A45-8F03-4D20-BE3C-D2A091A5CF58}" dt="2021-06-17T14:45:57.692" v="728" actId="1076"/>
          <ac:picMkLst>
            <pc:docMk/>
            <pc:sldMk cId="2278151814" sldId="273"/>
            <ac:picMk id="7" creationId="{91A61FAA-3AAD-474B-A69A-B1D7687B39DA}"/>
          </ac:picMkLst>
        </pc:picChg>
      </pc:sldChg>
      <pc:sldChg chg="addSp delSp modSp add modAnim">
        <pc:chgData name="BRAYAN STIVEN TORRES OVALLE" userId="3da18e5f-8362-40e2-9ca7-dc25a05e39e9" providerId="ADAL" clId="{1F9B4A45-8F03-4D20-BE3C-D2A091A5CF58}" dt="2021-06-17T14:47:35.588" v="761"/>
        <pc:sldMkLst>
          <pc:docMk/>
          <pc:sldMk cId="4119247113" sldId="274"/>
        </pc:sldMkLst>
        <pc:spChg chg="mod">
          <ac:chgData name="BRAYAN STIVEN TORRES OVALLE" userId="3da18e5f-8362-40e2-9ca7-dc25a05e39e9" providerId="ADAL" clId="{1F9B4A45-8F03-4D20-BE3C-D2A091A5CF58}" dt="2021-06-17T14:47:08.492" v="758" actId="1076"/>
          <ac:spMkLst>
            <pc:docMk/>
            <pc:sldMk cId="4119247113" sldId="274"/>
            <ac:spMk id="2" creationId="{3BADEAB0-EFA9-47E6-9409-BC9327C86FFB}"/>
          </ac:spMkLst>
        </pc:spChg>
        <pc:spChg chg="del">
          <ac:chgData name="BRAYAN STIVEN TORRES OVALLE" userId="3da18e5f-8362-40e2-9ca7-dc25a05e39e9" providerId="ADAL" clId="{1F9B4A45-8F03-4D20-BE3C-D2A091A5CF58}" dt="2021-06-17T14:46:46.912" v="731" actId="478"/>
          <ac:spMkLst>
            <pc:docMk/>
            <pc:sldMk cId="4119247113" sldId="274"/>
            <ac:spMk id="3" creationId="{98470E5C-9ED0-4D0E-8D0F-6CB81C809BFE}"/>
          </ac:spMkLst>
        </pc:spChg>
        <pc:picChg chg="add mod">
          <ac:chgData name="BRAYAN STIVEN TORRES OVALLE" userId="3da18e5f-8362-40e2-9ca7-dc25a05e39e9" providerId="ADAL" clId="{1F9B4A45-8F03-4D20-BE3C-D2A091A5CF58}" dt="2021-06-17T14:46:50.108" v="733" actId="1076"/>
          <ac:picMkLst>
            <pc:docMk/>
            <pc:sldMk cId="4119247113" sldId="274"/>
            <ac:picMk id="4" creationId="{94C58575-8F5C-4225-8BF8-308E2505F08B}"/>
          </ac:picMkLst>
        </pc:picChg>
        <pc:picChg chg="add mod">
          <ac:chgData name="BRAYAN STIVEN TORRES OVALLE" userId="3da18e5f-8362-40e2-9ca7-dc25a05e39e9" providerId="ADAL" clId="{1F9B4A45-8F03-4D20-BE3C-D2A091A5CF58}" dt="2021-06-17T14:47:25.060" v="760" actId="1076"/>
          <ac:picMkLst>
            <pc:docMk/>
            <pc:sldMk cId="4119247113" sldId="274"/>
            <ac:picMk id="5" creationId="{54B5537C-B9CF-44E9-BA55-8342199205FF}"/>
          </ac:picMkLst>
        </pc:picChg>
      </pc:sldChg>
      <pc:sldChg chg="addSp delSp modSp add">
        <pc:chgData name="BRAYAN STIVEN TORRES OVALLE" userId="3da18e5f-8362-40e2-9ca7-dc25a05e39e9" providerId="ADAL" clId="{1F9B4A45-8F03-4D20-BE3C-D2A091A5CF58}" dt="2021-06-17T14:52:31.644" v="823" actId="478"/>
        <pc:sldMkLst>
          <pc:docMk/>
          <pc:sldMk cId="921265256" sldId="275"/>
        </pc:sldMkLst>
        <pc:spChg chg="mod">
          <ac:chgData name="BRAYAN STIVEN TORRES OVALLE" userId="3da18e5f-8362-40e2-9ca7-dc25a05e39e9" providerId="ADAL" clId="{1F9B4A45-8F03-4D20-BE3C-D2A091A5CF58}" dt="2021-06-17T14:49:26.124" v="800" actId="1076"/>
          <ac:spMkLst>
            <pc:docMk/>
            <pc:sldMk cId="921265256" sldId="275"/>
            <ac:spMk id="2" creationId="{28948B59-3FCE-4DA4-8147-02606CBC301F}"/>
          </ac:spMkLst>
        </pc:spChg>
        <pc:spChg chg="del">
          <ac:chgData name="BRAYAN STIVEN TORRES OVALLE" userId="3da18e5f-8362-40e2-9ca7-dc25a05e39e9" providerId="ADAL" clId="{1F9B4A45-8F03-4D20-BE3C-D2A091A5CF58}" dt="2021-06-17T14:48:54.469" v="763" actId="478"/>
          <ac:spMkLst>
            <pc:docMk/>
            <pc:sldMk cId="921265256" sldId="275"/>
            <ac:spMk id="3" creationId="{4FE28407-B96B-467D-938D-330FBC1ABAEC}"/>
          </ac:spMkLst>
        </pc:spChg>
        <pc:picChg chg="add mod">
          <ac:chgData name="BRAYAN STIVEN TORRES OVALLE" userId="3da18e5f-8362-40e2-9ca7-dc25a05e39e9" providerId="ADAL" clId="{1F9B4A45-8F03-4D20-BE3C-D2A091A5CF58}" dt="2021-06-17T14:52:23.580" v="821" actId="1076"/>
          <ac:picMkLst>
            <pc:docMk/>
            <pc:sldMk cId="921265256" sldId="275"/>
            <ac:picMk id="4" creationId="{B29EE28C-725D-4776-BADD-7994985213BD}"/>
          </ac:picMkLst>
        </pc:picChg>
        <pc:picChg chg="add mod">
          <ac:chgData name="BRAYAN STIVEN TORRES OVALLE" userId="3da18e5f-8362-40e2-9ca7-dc25a05e39e9" providerId="ADAL" clId="{1F9B4A45-8F03-4D20-BE3C-D2A091A5CF58}" dt="2021-06-17T14:50:02.115" v="806" actId="1076"/>
          <ac:picMkLst>
            <pc:docMk/>
            <pc:sldMk cId="921265256" sldId="275"/>
            <ac:picMk id="5" creationId="{7933820C-C75D-4D79-9DA4-0DDCB5424F09}"/>
          </ac:picMkLst>
        </pc:picChg>
        <pc:picChg chg="add del mod">
          <ac:chgData name="BRAYAN STIVEN TORRES OVALLE" userId="3da18e5f-8362-40e2-9ca7-dc25a05e39e9" providerId="ADAL" clId="{1F9B4A45-8F03-4D20-BE3C-D2A091A5CF58}" dt="2021-06-17T14:52:31.644" v="823" actId="478"/>
          <ac:picMkLst>
            <pc:docMk/>
            <pc:sldMk cId="921265256" sldId="275"/>
            <ac:picMk id="6" creationId="{71DDAC33-3DCF-424F-A55D-00BC6FE5393A}"/>
          </ac:picMkLst>
        </pc:picChg>
      </pc:sldChg>
      <pc:sldChg chg="addSp delSp modSp add">
        <pc:chgData name="BRAYAN STIVEN TORRES OVALLE" userId="3da18e5f-8362-40e2-9ca7-dc25a05e39e9" providerId="ADAL" clId="{1F9B4A45-8F03-4D20-BE3C-D2A091A5CF58}" dt="2021-06-17T14:53:23.740" v="864" actId="1076"/>
        <pc:sldMkLst>
          <pc:docMk/>
          <pc:sldMk cId="169877504" sldId="276"/>
        </pc:sldMkLst>
        <pc:spChg chg="mod">
          <ac:chgData name="BRAYAN STIVEN TORRES OVALLE" userId="3da18e5f-8362-40e2-9ca7-dc25a05e39e9" providerId="ADAL" clId="{1F9B4A45-8F03-4D20-BE3C-D2A091A5CF58}" dt="2021-06-17T14:53:23.740" v="864" actId="1076"/>
          <ac:spMkLst>
            <pc:docMk/>
            <pc:sldMk cId="169877504" sldId="276"/>
            <ac:spMk id="2" creationId="{C42B7D05-BDE8-488F-B5EF-636A1426F13F}"/>
          </ac:spMkLst>
        </pc:spChg>
        <pc:spChg chg="del">
          <ac:chgData name="BRAYAN STIVEN TORRES OVALLE" userId="3da18e5f-8362-40e2-9ca7-dc25a05e39e9" providerId="ADAL" clId="{1F9B4A45-8F03-4D20-BE3C-D2A091A5CF58}" dt="2021-06-17T14:52:50.672" v="824" actId="478"/>
          <ac:spMkLst>
            <pc:docMk/>
            <pc:sldMk cId="169877504" sldId="276"/>
            <ac:spMk id="3" creationId="{979A7224-B685-4B15-B795-C7B73E6B2AFD}"/>
          </ac:spMkLst>
        </pc:spChg>
        <pc:picChg chg="add mod">
          <ac:chgData name="BRAYAN STIVEN TORRES OVALLE" userId="3da18e5f-8362-40e2-9ca7-dc25a05e39e9" providerId="ADAL" clId="{1F9B4A45-8F03-4D20-BE3C-D2A091A5CF58}" dt="2021-06-17T14:52:54.635" v="826" actId="1076"/>
          <ac:picMkLst>
            <pc:docMk/>
            <pc:sldMk cId="169877504" sldId="276"/>
            <ac:picMk id="4" creationId="{C39A8162-A46E-4038-90CF-BE992ED5494D}"/>
          </ac:picMkLst>
        </pc:picChg>
      </pc:sldChg>
      <pc:sldChg chg="addSp delSp modSp add">
        <pc:chgData name="BRAYAN STIVEN TORRES OVALLE" userId="3da18e5f-8362-40e2-9ca7-dc25a05e39e9" providerId="ADAL" clId="{1F9B4A45-8F03-4D20-BE3C-D2A091A5CF58}" dt="2021-06-17T17:50:58.707" v="869" actId="1076"/>
        <pc:sldMkLst>
          <pc:docMk/>
          <pc:sldMk cId="1010890530" sldId="277"/>
        </pc:sldMkLst>
        <pc:spChg chg="del">
          <ac:chgData name="BRAYAN STIVEN TORRES OVALLE" userId="3da18e5f-8362-40e2-9ca7-dc25a05e39e9" providerId="ADAL" clId="{1F9B4A45-8F03-4D20-BE3C-D2A091A5CF58}" dt="2021-06-17T17:50:56.339" v="867" actId="478"/>
          <ac:spMkLst>
            <pc:docMk/>
            <pc:sldMk cId="1010890530" sldId="277"/>
            <ac:spMk id="2" creationId="{A40DBC00-C7BC-4983-8655-2658D00C02CF}"/>
          </ac:spMkLst>
        </pc:spChg>
        <pc:spChg chg="del">
          <ac:chgData name="BRAYAN STIVEN TORRES OVALLE" userId="3da18e5f-8362-40e2-9ca7-dc25a05e39e9" providerId="ADAL" clId="{1F9B4A45-8F03-4D20-BE3C-D2A091A5CF58}" dt="2021-06-17T17:50:54.479" v="866" actId="478"/>
          <ac:spMkLst>
            <pc:docMk/>
            <pc:sldMk cId="1010890530" sldId="277"/>
            <ac:spMk id="3" creationId="{B74C8C6A-CD22-48D3-AF57-869F297B602F}"/>
          </ac:spMkLst>
        </pc:spChg>
        <pc:picChg chg="add mod">
          <ac:chgData name="BRAYAN STIVEN TORRES OVALLE" userId="3da18e5f-8362-40e2-9ca7-dc25a05e39e9" providerId="ADAL" clId="{1F9B4A45-8F03-4D20-BE3C-D2A091A5CF58}" dt="2021-06-17T17:50:58.707" v="869" actId="1076"/>
          <ac:picMkLst>
            <pc:docMk/>
            <pc:sldMk cId="1010890530" sldId="277"/>
            <ac:picMk id="4" creationId="{BBD40D26-51E4-4130-951F-FEA2735C9570}"/>
          </ac:picMkLst>
        </pc:picChg>
      </pc:sldChg>
    </pc:docChg>
  </pc:docChgLst>
  <pc:docChgLst>
    <pc:chgData name="BRAYAN STIVEN TORRES OVALLE" userId="3da18e5f-8362-40e2-9ca7-dc25a05e39e9" providerId="ADAL" clId="{EC7459E9-848D-4465-8663-EC3C53B91BB5}"/>
    <pc:docChg chg="modSld">
      <pc:chgData name="BRAYAN STIVEN TORRES OVALLE" userId="3da18e5f-8362-40e2-9ca7-dc25a05e39e9" providerId="ADAL" clId="{EC7459E9-848D-4465-8663-EC3C53B91BB5}" dt="2021-08-04T14:16:56.921" v="3" actId="20577"/>
      <pc:docMkLst>
        <pc:docMk/>
      </pc:docMkLst>
      <pc:sldChg chg="modSp">
        <pc:chgData name="BRAYAN STIVEN TORRES OVALLE" userId="3da18e5f-8362-40e2-9ca7-dc25a05e39e9" providerId="ADAL" clId="{EC7459E9-848D-4465-8663-EC3C53B91BB5}" dt="2021-08-04T14:16:56.921" v="3" actId="20577"/>
        <pc:sldMkLst>
          <pc:docMk/>
          <pc:sldMk cId="2495405225" sldId="262"/>
        </pc:sldMkLst>
        <pc:spChg chg="mod">
          <ac:chgData name="BRAYAN STIVEN TORRES OVALLE" userId="3da18e5f-8362-40e2-9ca7-dc25a05e39e9" providerId="ADAL" clId="{EC7459E9-848D-4465-8663-EC3C53B91BB5}" dt="2021-08-04T14:16:56.921" v="3" actId="20577"/>
          <ac:spMkLst>
            <pc:docMk/>
            <pc:sldMk cId="2495405225" sldId="262"/>
            <ac:spMk id="3" creationId="{00000000-0000-0000-0000-000000000000}"/>
          </ac:spMkLst>
        </pc:spChg>
      </pc:sldChg>
      <pc:sldChg chg="modSp">
        <pc:chgData name="BRAYAN STIVEN TORRES OVALLE" userId="3da18e5f-8362-40e2-9ca7-dc25a05e39e9" providerId="ADAL" clId="{EC7459E9-848D-4465-8663-EC3C53B91BB5}" dt="2021-07-29T21:14:54.471" v="2" actId="20577"/>
        <pc:sldMkLst>
          <pc:docMk/>
          <pc:sldMk cId="1808612170" sldId="265"/>
        </pc:sldMkLst>
        <pc:spChg chg="mod">
          <ac:chgData name="BRAYAN STIVEN TORRES OVALLE" userId="3da18e5f-8362-40e2-9ca7-dc25a05e39e9" providerId="ADAL" clId="{EC7459E9-848D-4465-8663-EC3C53B91BB5}" dt="2021-07-29T21:14:54.471" v="2" actId="20577"/>
          <ac:spMkLst>
            <pc:docMk/>
            <pc:sldMk cId="1808612170" sldId="265"/>
            <ac:spMk id="2" creationId="{0929703E-5B7F-4FDB-9084-1F5D9A1C32D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97819"/>
            <a:ext cx="7772400" cy="1102519"/>
          </a:xfrm>
        </p:spPr>
        <p:txBody>
          <a:bodyPr/>
          <a:lstStyle/>
          <a:p>
            <a:r>
              <a:rPr lang="es-ES_tradnl"/>
              <a:t>Clic para editar título</a:t>
            </a:r>
            <a:endParaRPr lang="es-ES"/>
          </a:p>
        </p:txBody>
      </p:sp>
      <p:sp>
        <p:nvSpPr>
          <p:cNvPr id="3" name="Subtítulo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0A9B67B3-53C9-AA4F-997E-5F50883CCD98}" type="datetimeFigureOut">
              <a:rPr lang="es-ES" smtClean="0"/>
              <a:t>04/08/2021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311581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0A9B67B3-53C9-AA4F-997E-5F50883CCD98}" type="datetimeFigureOut">
              <a:rPr lang="es-ES" smtClean="0"/>
              <a:t>04/08/2021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302453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0A9B67B3-53C9-AA4F-997E-5F50883CCD98}" type="datetimeFigureOut">
              <a:rPr lang="es-ES" smtClean="0"/>
              <a:t>04/08/2021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389536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0A9B67B3-53C9-AA4F-997E-5F50883CCD98}" type="datetimeFigureOut">
              <a:rPr lang="es-ES" smtClean="0"/>
              <a:t>04/08/2021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1182174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3305176"/>
            <a:ext cx="7772400" cy="1021556"/>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0A9B67B3-53C9-AA4F-997E-5F50883CCD98}" type="datetimeFigureOut">
              <a:rPr lang="es-ES" smtClean="0"/>
              <a:t>04/08/2021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2092732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0A9B67B3-53C9-AA4F-997E-5F50883CCD98}" type="datetimeFigureOut">
              <a:rPr lang="es-ES" smtClean="0"/>
              <a:t>04/08/2021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2483566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0A9B67B3-53C9-AA4F-997E-5F50883CCD98}" type="datetimeFigureOut">
              <a:rPr lang="es-ES" smtClean="0"/>
              <a:t>04/08/2021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4005510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0A9B67B3-53C9-AA4F-997E-5F50883CCD98}" type="datetimeFigureOut">
              <a:rPr lang="es-ES" smtClean="0"/>
              <a:t>04/08/2021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88142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A9B67B3-53C9-AA4F-997E-5F50883CCD98}" type="datetimeFigureOut">
              <a:rPr lang="es-ES" smtClean="0"/>
              <a:t>04/08/2021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3755141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0A9B67B3-53C9-AA4F-997E-5F50883CCD98}" type="datetimeFigureOut">
              <a:rPr lang="es-ES" smtClean="0"/>
              <a:t>04/08/2021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2499029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0A9B67B3-53C9-AA4F-997E-5F50883CCD98}" type="datetimeFigureOut">
              <a:rPr lang="es-ES" smtClean="0"/>
              <a:t>04/08/2021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C196FE9-B0B0-5C4F-8852-53883B57E13C}" type="slidenum">
              <a:rPr lang="es-ES" smtClean="0"/>
              <a:t>‹Nº›</a:t>
            </a:fld>
            <a:endParaRPr lang="es-ES"/>
          </a:p>
        </p:txBody>
      </p:sp>
    </p:spTree>
    <p:extLst>
      <p:ext uri="{BB962C8B-B14F-4D97-AF65-F5344CB8AC3E}">
        <p14:creationId xmlns:p14="http://schemas.microsoft.com/office/powerpoint/2010/main" val="248520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A9B67B3-53C9-AA4F-997E-5F50883CCD98}" type="datetimeFigureOut">
              <a:rPr lang="es-ES" smtClean="0"/>
              <a:t>04/08/2021</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C196FE9-B0B0-5C4F-8852-53883B57E13C}" type="slidenum">
              <a:rPr lang="es-ES" smtClean="0"/>
              <a:t>‹Nº›</a:t>
            </a:fld>
            <a:endParaRPr lang="es-ES"/>
          </a:p>
        </p:txBody>
      </p:sp>
    </p:spTree>
    <p:extLst>
      <p:ext uri="{BB962C8B-B14F-4D97-AF65-F5344CB8AC3E}">
        <p14:creationId xmlns:p14="http://schemas.microsoft.com/office/powerpoint/2010/main" val="83429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storres@universidadean.edu.co"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s://blog.bi-geek.com/que-es-business-intelligence-beneficio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cpEHESQl-y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mRuT7TEs2O4" TargetMode="Externa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iy3hAjTa-0" TargetMode="External"/><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4016646" y="1403639"/>
            <a:ext cx="4616694" cy="830997"/>
          </a:xfrm>
          <a:prstGeom prst="rect">
            <a:avLst/>
          </a:prstGeom>
          <a:noFill/>
        </p:spPr>
        <p:txBody>
          <a:bodyPr wrap="square" rtlCol="0">
            <a:spAutoFit/>
          </a:bodyPr>
          <a:lstStyle/>
          <a:p>
            <a:pPr algn="r"/>
            <a:r>
              <a:rPr lang="es-ES" sz="2400" dirty="0">
                <a:solidFill>
                  <a:schemeClr val="bg1"/>
                </a:solidFill>
              </a:rPr>
              <a:t>Introducción a los conceptos de </a:t>
            </a:r>
            <a:r>
              <a:rPr lang="es-ES" sz="2400" dirty="0">
                <a:solidFill>
                  <a:srgbClr val="00B050"/>
                </a:solidFill>
              </a:rPr>
              <a:t>Bases de Datos</a:t>
            </a:r>
          </a:p>
        </p:txBody>
      </p:sp>
      <p:sp>
        <p:nvSpPr>
          <p:cNvPr id="3" name="CuadroTexto 2">
            <a:extLst>
              <a:ext uri="{FF2B5EF4-FFF2-40B4-BE49-F238E27FC236}">
                <a16:creationId xmlns:a16="http://schemas.microsoft.com/office/drawing/2014/main" id="{56660100-33FD-453D-AFD6-512F10679910}"/>
              </a:ext>
            </a:extLst>
          </p:cNvPr>
          <p:cNvSpPr txBox="1"/>
          <p:nvPr/>
        </p:nvSpPr>
        <p:spPr>
          <a:xfrm>
            <a:off x="4136065" y="2668772"/>
            <a:ext cx="4316819" cy="923330"/>
          </a:xfrm>
          <a:prstGeom prst="rect">
            <a:avLst/>
          </a:prstGeom>
          <a:noFill/>
        </p:spPr>
        <p:txBody>
          <a:bodyPr wrap="square" rtlCol="0">
            <a:spAutoFit/>
          </a:bodyPr>
          <a:lstStyle/>
          <a:p>
            <a:r>
              <a:rPr lang="es-ES" dirty="0">
                <a:solidFill>
                  <a:schemeClr val="bg1"/>
                </a:solidFill>
              </a:rPr>
              <a:t>Brayan Torres</a:t>
            </a:r>
          </a:p>
          <a:p>
            <a:r>
              <a:rPr lang="es-ES" dirty="0">
                <a:hlinkClick r:id="rId3"/>
              </a:rPr>
              <a:t>bstorres@universidadean.edu.co</a:t>
            </a:r>
            <a:endParaRPr lang="es-ES" dirty="0"/>
          </a:p>
          <a:p>
            <a:endParaRPr lang="es-CO" dirty="0"/>
          </a:p>
        </p:txBody>
      </p:sp>
    </p:spTree>
    <p:extLst>
      <p:ext uri="{BB962C8B-B14F-4D97-AF65-F5344CB8AC3E}">
        <p14:creationId xmlns:p14="http://schemas.microsoft.com/office/powerpoint/2010/main" val="3211097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uadroTexto 2"/>
          <p:cNvSpPr txBox="1"/>
          <p:nvPr/>
        </p:nvSpPr>
        <p:spPr>
          <a:xfrm>
            <a:off x="1923411" y="190153"/>
            <a:ext cx="4616694" cy="461665"/>
          </a:xfrm>
          <a:prstGeom prst="rect">
            <a:avLst/>
          </a:prstGeom>
          <a:noFill/>
        </p:spPr>
        <p:txBody>
          <a:bodyPr wrap="square" rtlCol="0">
            <a:spAutoFit/>
          </a:bodyPr>
          <a:lstStyle/>
          <a:p>
            <a:r>
              <a:rPr lang="es-ES" sz="2400" dirty="0">
                <a:solidFill>
                  <a:srgbClr val="00B050"/>
                </a:solidFill>
              </a:rPr>
              <a:t>¿Por que las Bases de Datos?</a:t>
            </a:r>
          </a:p>
        </p:txBody>
      </p:sp>
      <p:sp>
        <p:nvSpPr>
          <p:cNvPr id="2" name="CuadroTexto 1">
            <a:extLst>
              <a:ext uri="{FF2B5EF4-FFF2-40B4-BE49-F238E27FC236}">
                <a16:creationId xmlns:a16="http://schemas.microsoft.com/office/drawing/2014/main" id="{3F5DA3B0-D068-4DEF-B41C-C40B400A24A9}"/>
              </a:ext>
            </a:extLst>
          </p:cNvPr>
          <p:cNvSpPr txBox="1"/>
          <p:nvPr/>
        </p:nvSpPr>
        <p:spPr>
          <a:xfrm>
            <a:off x="462516" y="817424"/>
            <a:ext cx="7155712" cy="1754326"/>
          </a:xfrm>
          <a:prstGeom prst="rect">
            <a:avLst/>
          </a:prstGeom>
          <a:noFill/>
        </p:spPr>
        <p:txBody>
          <a:bodyPr wrap="square" rtlCol="0">
            <a:spAutoFit/>
          </a:bodyPr>
          <a:lstStyle/>
          <a:p>
            <a:pPr marL="285750" indent="-285750">
              <a:buFont typeface="Arial" panose="020B0604020202020204" pitchFamily="34" charset="0"/>
              <a:buChar char="•"/>
            </a:pPr>
            <a:r>
              <a:rPr lang="es-ES" dirty="0"/>
              <a:t>Las bases de datos contienen información confidencial de la empresa.</a:t>
            </a:r>
          </a:p>
          <a:p>
            <a:pPr marL="285750" indent="-285750">
              <a:buFont typeface="Arial" panose="020B0604020202020204" pitchFamily="34" charset="0"/>
              <a:buChar char="•"/>
            </a:pPr>
            <a:r>
              <a:rPr lang="es-ES" dirty="0"/>
              <a:t>Recopila información en tiempo real sobre el comportamiento de los clientes y el mercado.</a:t>
            </a:r>
          </a:p>
          <a:p>
            <a:pPr marL="285750" indent="-285750">
              <a:buFont typeface="Arial" panose="020B0604020202020204" pitchFamily="34" charset="0"/>
              <a:buChar char="•"/>
            </a:pPr>
            <a:r>
              <a:rPr lang="es-ES" dirty="0"/>
              <a:t>Facilita el uso de la información con fines operativos y transaccionales, así como para el análisis y la gestión de la empresa</a:t>
            </a:r>
          </a:p>
          <a:p>
            <a:endParaRPr lang="es-CO" dirty="0"/>
          </a:p>
        </p:txBody>
      </p:sp>
      <p:pic>
        <p:nvPicPr>
          <p:cNvPr id="4" name="Imagen 3">
            <a:extLst>
              <a:ext uri="{FF2B5EF4-FFF2-40B4-BE49-F238E27FC236}">
                <a16:creationId xmlns:a16="http://schemas.microsoft.com/office/drawing/2014/main" id="{FC494B8F-04B3-4D51-B0C2-33219038D560}"/>
              </a:ext>
            </a:extLst>
          </p:cNvPr>
          <p:cNvPicPr>
            <a:picLocks noChangeAspect="1"/>
          </p:cNvPicPr>
          <p:nvPr/>
        </p:nvPicPr>
        <p:blipFill>
          <a:blip r:embed="rId3"/>
          <a:stretch>
            <a:fillRect/>
          </a:stretch>
        </p:blipFill>
        <p:spPr>
          <a:xfrm>
            <a:off x="4988378" y="2265921"/>
            <a:ext cx="2874397" cy="2155798"/>
          </a:xfrm>
          <a:prstGeom prst="rect">
            <a:avLst/>
          </a:prstGeom>
        </p:spPr>
      </p:pic>
    </p:spTree>
    <p:extLst>
      <p:ext uri="{BB962C8B-B14F-4D97-AF65-F5344CB8AC3E}">
        <p14:creationId xmlns:p14="http://schemas.microsoft.com/office/powerpoint/2010/main" val="24954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57B746-60B2-467C-81E5-F9E5A26BFBA6}"/>
              </a:ext>
            </a:extLst>
          </p:cNvPr>
          <p:cNvSpPr>
            <a:spLocks noGrp="1"/>
          </p:cNvSpPr>
          <p:nvPr>
            <p:ph type="title"/>
          </p:nvPr>
        </p:nvSpPr>
        <p:spPr>
          <a:xfrm>
            <a:off x="2169042" y="435936"/>
            <a:ext cx="8229600" cy="606056"/>
          </a:xfrm>
        </p:spPr>
        <p:txBody>
          <a:bodyPr>
            <a:normAutofit fontScale="90000"/>
          </a:bodyPr>
          <a:lstStyle/>
          <a:p>
            <a:pPr algn="l"/>
            <a:r>
              <a:rPr lang="es-CO" sz="2700" dirty="0">
                <a:solidFill>
                  <a:srgbClr val="00B050"/>
                </a:solidFill>
              </a:rPr>
              <a:t>Datos Versus Información</a:t>
            </a:r>
            <a:br>
              <a:rPr lang="es-CO" dirty="0"/>
            </a:br>
            <a:endParaRPr lang="es-CO" dirty="0"/>
          </a:p>
        </p:txBody>
      </p:sp>
      <p:pic>
        <p:nvPicPr>
          <p:cNvPr id="2050" name="Picture 2" descr="9 DIFERENCIAS entre INFORMACIÓN y DATOS | Requisitos y caracts">
            <a:extLst>
              <a:ext uri="{FF2B5EF4-FFF2-40B4-BE49-F238E27FC236}">
                <a16:creationId xmlns:a16="http://schemas.microsoft.com/office/drawing/2014/main" id="{D4CFE421-743C-41D9-93F5-6D2D0A6F99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0228" y="954442"/>
            <a:ext cx="4424731" cy="179939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DC61FA2-E0FA-4C65-8212-B21C872C0521}"/>
              </a:ext>
            </a:extLst>
          </p:cNvPr>
          <p:cNvPicPr>
            <a:picLocks noChangeAspect="1"/>
          </p:cNvPicPr>
          <p:nvPr/>
        </p:nvPicPr>
        <p:blipFill>
          <a:blip r:embed="rId3"/>
          <a:stretch>
            <a:fillRect/>
          </a:stretch>
        </p:blipFill>
        <p:spPr>
          <a:xfrm>
            <a:off x="3397547" y="2722806"/>
            <a:ext cx="4305299" cy="2128837"/>
          </a:xfrm>
          <a:prstGeom prst="rect">
            <a:avLst/>
          </a:prstGeom>
        </p:spPr>
      </p:pic>
      <p:sp>
        <p:nvSpPr>
          <p:cNvPr id="7" name="CuadroTexto 6">
            <a:extLst>
              <a:ext uri="{FF2B5EF4-FFF2-40B4-BE49-F238E27FC236}">
                <a16:creationId xmlns:a16="http://schemas.microsoft.com/office/drawing/2014/main" id="{FC459FC1-AE22-4186-990B-27FCEF526D10}"/>
              </a:ext>
            </a:extLst>
          </p:cNvPr>
          <p:cNvSpPr txBox="1"/>
          <p:nvPr/>
        </p:nvSpPr>
        <p:spPr>
          <a:xfrm>
            <a:off x="3647411" y="4886265"/>
            <a:ext cx="5272862" cy="400110"/>
          </a:xfrm>
          <a:prstGeom prst="rect">
            <a:avLst/>
          </a:prstGeom>
          <a:noFill/>
        </p:spPr>
        <p:txBody>
          <a:bodyPr wrap="square" rtlCol="0">
            <a:spAutoFit/>
          </a:bodyPr>
          <a:lstStyle/>
          <a:p>
            <a:r>
              <a:rPr lang="es-CO" sz="1000" dirty="0">
                <a:hlinkClick r:id="rId4"/>
              </a:rPr>
              <a:t>https://blog.bi-geek.com/que-es-business-intelligence-beneficios/</a:t>
            </a:r>
            <a:endParaRPr lang="es-CO" sz="1000" dirty="0"/>
          </a:p>
          <a:p>
            <a:endParaRPr lang="es-CO" sz="1000" dirty="0"/>
          </a:p>
        </p:txBody>
      </p:sp>
      <p:sp>
        <p:nvSpPr>
          <p:cNvPr id="8" name="CuadroTexto 7">
            <a:extLst>
              <a:ext uri="{FF2B5EF4-FFF2-40B4-BE49-F238E27FC236}">
                <a16:creationId xmlns:a16="http://schemas.microsoft.com/office/drawing/2014/main" id="{694830AB-34C6-4C2D-9A42-4EAFD05B1D92}"/>
              </a:ext>
            </a:extLst>
          </p:cNvPr>
          <p:cNvSpPr txBox="1"/>
          <p:nvPr/>
        </p:nvSpPr>
        <p:spPr>
          <a:xfrm>
            <a:off x="276003" y="3094728"/>
            <a:ext cx="3317802" cy="1384995"/>
          </a:xfrm>
          <a:prstGeom prst="rect">
            <a:avLst/>
          </a:prstGeom>
          <a:noFill/>
        </p:spPr>
        <p:txBody>
          <a:bodyPr wrap="square" rtlCol="0">
            <a:spAutoFit/>
          </a:bodyPr>
          <a:lstStyle/>
          <a:p>
            <a:r>
              <a:rPr lang="es-ES" sz="1400" dirty="0"/>
              <a:t>Lo que diferencia al conocimiento de la información es que implica un proceso intelectual. Así, siguiendo el ejemplo podríamos decir “Agosto fue el mes más bajo en ventas”, con lo que ya podríamos determinar estrategias de negocio.</a:t>
            </a:r>
            <a:endParaRPr lang="es-CO" sz="1400" dirty="0"/>
          </a:p>
        </p:txBody>
      </p:sp>
    </p:spTree>
    <p:extLst>
      <p:ext uri="{BB962C8B-B14F-4D97-AF65-F5344CB8AC3E}">
        <p14:creationId xmlns:p14="http://schemas.microsoft.com/office/powerpoint/2010/main" val="219519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A96D71-DA46-4B29-A7E2-61938470ADFD}"/>
              </a:ext>
            </a:extLst>
          </p:cNvPr>
          <p:cNvSpPr>
            <a:spLocks noGrp="1"/>
          </p:cNvSpPr>
          <p:nvPr>
            <p:ph type="title"/>
          </p:nvPr>
        </p:nvSpPr>
        <p:spPr>
          <a:xfrm>
            <a:off x="-372140" y="312305"/>
            <a:ext cx="8229600" cy="857250"/>
          </a:xfrm>
        </p:spPr>
        <p:txBody>
          <a:bodyPr>
            <a:normAutofit/>
          </a:bodyPr>
          <a:lstStyle/>
          <a:p>
            <a:r>
              <a:rPr lang="es-ES" sz="3200" dirty="0">
                <a:solidFill>
                  <a:srgbClr val="00B050"/>
                </a:solidFill>
              </a:rPr>
              <a:t>Evolución del procesamiento de datos</a:t>
            </a:r>
            <a:endParaRPr lang="es-CO" sz="3200" dirty="0">
              <a:solidFill>
                <a:srgbClr val="00B050"/>
              </a:solidFill>
            </a:endParaRPr>
          </a:p>
        </p:txBody>
      </p:sp>
      <p:sp>
        <p:nvSpPr>
          <p:cNvPr id="4" name="CuadroTexto 3">
            <a:extLst>
              <a:ext uri="{FF2B5EF4-FFF2-40B4-BE49-F238E27FC236}">
                <a16:creationId xmlns:a16="http://schemas.microsoft.com/office/drawing/2014/main" id="{9B379CBC-0FFE-4A00-964E-9D0D4231326C}"/>
              </a:ext>
            </a:extLst>
          </p:cNvPr>
          <p:cNvSpPr txBox="1"/>
          <p:nvPr/>
        </p:nvSpPr>
        <p:spPr>
          <a:xfrm>
            <a:off x="584791" y="4820159"/>
            <a:ext cx="5528931" cy="415498"/>
          </a:xfrm>
          <a:prstGeom prst="rect">
            <a:avLst/>
          </a:prstGeom>
          <a:noFill/>
        </p:spPr>
        <p:txBody>
          <a:bodyPr wrap="square" rtlCol="0">
            <a:spAutoFit/>
          </a:bodyPr>
          <a:lstStyle/>
          <a:p>
            <a:r>
              <a:rPr lang="es-CO" sz="1050" dirty="0">
                <a:hlinkClick r:id="rId2"/>
              </a:rPr>
              <a:t>https://www.youtube.com/watch?v=cpEHESQl-yE</a:t>
            </a:r>
            <a:endParaRPr lang="es-CO" sz="1050" dirty="0"/>
          </a:p>
          <a:p>
            <a:endParaRPr lang="es-CO" sz="1050" dirty="0"/>
          </a:p>
        </p:txBody>
      </p:sp>
      <p:sp>
        <p:nvSpPr>
          <p:cNvPr id="5" name="CuadroTexto 4">
            <a:extLst>
              <a:ext uri="{FF2B5EF4-FFF2-40B4-BE49-F238E27FC236}">
                <a16:creationId xmlns:a16="http://schemas.microsoft.com/office/drawing/2014/main" id="{49E953D4-3A55-49D1-996E-51FD6913C6F5}"/>
              </a:ext>
            </a:extLst>
          </p:cNvPr>
          <p:cNvSpPr txBox="1"/>
          <p:nvPr/>
        </p:nvSpPr>
        <p:spPr>
          <a:xfrm>
            <a:off x="584791" y="1360966"/>
            <a:ext cx="6124354" cy="1200329"/>
          </a:xfrm>
          <a:prstGeom prst="rect">
            <a:avLst/>
          </a:prstGeom>
          <a:noFill/>
        </p:spPr>
        <p:txBody>
          <a:bodyPr wrap="square" rtlCol="0">
            <a:spAutoFit/>
          </a:bodyPr>
          <a:lstStyle/>
          <a:p>
            <a:r>
              <a:rPr lang="es-ES" dirty="0"/>
              <a:t>Desde hace mucho tiempo, el hombre ha tratado de facilitar las tereas de calculo matemáticos, a veces complejas , o mecanismos que resultaron fundamentales para el desarrollo de los que hoy en día utilizamos</a:t>
            </a:r>
            <a:endParaRPr lang="es-CO" dirty="0"/>
          </a:p>
        </p:txBody>
      </p:sp>
      <p:pic>
        <p:nvPicPr>
          <p:cNvPr id="6" name="Imagen 5">
            <a:extLst>
              <a:ext uri="{FF2B5EF4-FFF2-40B4-BE49-F238E27FC236}">
                <a16:creationId xmlns:a16="http://schemas.microsoft.com/office/drawing/2014/main" id="{F607E967-CB28-4B69-80DA-F971AAC1B438}"/>
              </a:ext>
            </a:extLst>
          </p:cNvPr>
          <p:cNvPicPr>
            <a:picLocks noChangeAspect="1"/>
          </p:cNvPicPr>
          <p:nvPr/>
        </p:nvPicPr>
        <p:blipFill>
          <a:blip r:embed="rId3"/>
          <a:stretch>
            <a:fillRect/>
          </a:stretch>
        </p:blipFill>
        <p:spPr>
          <a:xfrm>
            <a:off x="5108944" y="2330271"/>
            <a:ext cx="2163171" cy="2275544"/>
          </a:xfrm>
          <a:prstGeom prst="rect">
            <a:avLst/>
          </a:prstGeom>
        </p:spPr>
      </p:pic>
      <p:sp>
        <p:nvSpPr>
          <p:cNvPr id="7" name="CuadroTexto 6">
            <a:extLst>
              <a:ext uri="{FF2B5EF4-FFF2-40B4-BE49-F238E27FC236}">
                <a16:creationId xmlns:a16="http://schemas.microsoft.com/office/drawing/2014/main" id="{00CAF494-BE2F-4865-B683-F2F24B0AE9F3}"/>
              </a:ext>
            </a:extLst>
          </p:cNvPr>
          <p:cNvSpPr txBox="1"/>
          <p:nvPr/>
        </p:nvSpPr>
        <p:spPr>
          <a:xfrm>
            <a:off x="5917018" y="4558549"/>
            <a:ext cx="1775637" cy="261610"/>
          </a:xfrm>
          <a:prstGeom prst="rect">
            <a:avLst/>
          </a:prstGeom>
          <a:noFill/>
        </p:spPr>
        <p:txBody>
          <a:bodyPr wrap="square" rtlCol="0">
            <a:spAutoFit/>
          </a:bodyPr>
          <a:lstStyle/>
          <a:p>
            <a:r>
              <a:rPr lang="es-ES" sz="1100" dirty="0"/>
              <a:t>Isaac newton</a:t>
            </a:r>
            <a:endParaRPr lang="es-CO" sz="1100" dirty="0"/>
          </a:p>
        </p:txBody>
      </p:sp>
    </p:spTree>
    <p:extLst>
      <p:ext uri="{BB962C8B-B14F-4D97-AF65-F5344CB8AC3E}">
        <p14:creationId xmlns:p14="http://schemas.microsoft.com/office/powerpoint/2010/main" val="371206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DB865-13A2-4F03-A232-A39737AA04BC}"/>
              </a:ext>
            </a:extLst>
          </p:cNvPr>
          <p:cNvSpPr>
            <a:spLocks noGrp="1"/>
          </p:cNvSpPr>
          <p:nvPr>
            <p:ph type="title"/>
          </p:nvPr>
        </p:nvSpPr>
        <p:spPr>
          <a:xfrm>
            <a:off x="85061" y="0"/>
            <a:ext cx="8229600" cy="857250"/>
          </a:xfrm>
        </p:spPr>
        <p:txBody>
          <a:bodyPr>
            <a:normAutofit/>
          </a:bodyPr>
          <a:lstStyle/>
          <a:p>
            <a:r>
              <a:rPr lang="es-ES" sz="2800" dirty="0">
                <a:solidFill>
                  <a:srgbClr val="00B050"/>
                </a:solidFill>
              </a:rPr>
              <a:t>Modelo organizacional-Plataforma Tecnológica</a:t>
            </a:r>
            <a:endParaRPr lang="es-CO" sz="2800" dirty="0">
              <a:solidFill>
                <a:srgbClr val="00B050"/>
              </a:solidFill>
            </a:endParaRPr>
          </a:p>
        </p:txBody>
      </p:sp>
      <p:pic>
        <p:nvPicPr>
          <p:cNvPr id="4" name="Imagen 3">
            <a:extLst>
              <a:ext uri="{FF2B5EF4-FFF2-40B4-BE49-F238E27FC236}">
                <a16:creationId xmlns:a16="http://schemas.microsoft.com/office/drawing/2014/main" id="{9DBA4200-556D-4709-935A-064E1A14B83A}"/>
              </a:ext>
            </a:extLst>
          </p:cNvPr>
          <p:cNvPicPr>
            <a:picLocks noChangeAspect="1"/>
          </p:cNvPicPr>
          <p:nvPr/>
        </p:nvPicPr>
        <p:blipFill>
          <a:blip r:embed="rId2"/>
          <a:stretch>
            <a:fillRect/>
          </a:stretch>
        </p:blipFill>
        <p:spPr>
          <a:xfrm>
            <a:off x="948181" y="778171"/>
            <a:ext cx="6113413" cy="3906136"/>
          </a:xfrm>
          <a:prstGeom prst="rect">
            <a:avLst/>
          </a:prstGeom>
        </p:spPr>
      </p:pic>
    </p:spTree>
    <p:extLst>
      <p:ext uri="{BB962C8B-B14F-4D97-AF65-F5344CB8AC3E}">
        <p14:creationId xmlns:p14="http://schemas.microsoft.com/office/powerpoint/2010/main" val="2163638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F3DCE9-C589-4A7F-9512-F34B8624523F}"/>
              </a:ext>
            </a:extLst>
          </p:cNvPr>
          <p:cNvSpPr>
            <a:spLocks noGrp="1"/>
          </p:cNvSpPr>
          <p:nvPr>
            <p:ph type="title"/>
          </p:nvPr>
        </p:nvSpPr>
        <p:spPr>
          <a:xfrm>
            <a:off x="861237" y="467833"/>
            <a:ext cx="7262037" cy="548877"/>
          </a:xfrm>
        </p:spPr>
        <p:txBody>
          <a:bodyPr>
            <a:normAutofit fontScale="90000"/>
          </a:bodyPr>
          <a:lstStyle/>
          <a:p>
            <a:r>
              <a:rPr lang="es-ES" sz="2700" dirty="0">
                <a:solidFill>
                  <a:srgbClr val="00B050"/>
                </a:solidFill>
              </a:rPr>
              <a:t>El ambiente de un sistema de Base de Datos</a:t>
            </a:r>
            <a:br>
              <a:rPr lang="es-CO" dirty="0"/>
            </a:br>
            <a:endParaRPr lang="es-CO" dirty="0"/>
          </a:p>
        </p:txBody>
      </p:sp>
      <p:sp>
        <p:nvSpPr>
          <p:cNvPr id="3" name="Marcador de contenido 2">
            <a:extLst>
              <a:ext uri="{FF2B5EF4-FFF2-40B4-BE49-F238E27FC236}">
                <a16:creationId xmlns:a16="http://schemas.microsoft.com/office/drawing/2014/main" id="{D8FB5656-90BD-4A44-BECA-8DFA8D2F4E20}"/>
              </a:ext>
            </a:extLst>
          </p:cNvPr>
          <p:cNvSpPr>
            <a:spLocks noGrp="1"/>
          </p:cNvSpPr>
          <p:nvPr>
            <p:ph idx="1"/>
          </p:nvPr>
        </p:nvSpPr>
        <p:spPr>
          <a:xfrm>
            <a:off x="457200" y="764216"/>
            <a:ext cx="3019647" cy="3394472"/>
          </a:xfrm>
        </p:spPr>
        <p:txBody>
          <a:bodyPr>
            <a:normAutofit/>
          </a:bodyPr>
          <a:lstStyle/>
          <a:p>
            <a:r>
              <a:rPr lang="es-ES" sz="2000" dirty="0"/>
              <a:t>El sistema de bases de datos se compone de cinco partes principales:</a:t>
            </a:r>
          </a:p>
          <a:p>
            <a:pPr marL="457200" indent="-457200">
              <a:buFont typeface="+mj-lt"/>
              <a:buAutoNum type="arabicPeriod"/>
            </a:pPr>
            <a:r>
              <a:rPr lang="es-ES" sz="2000" dirty="0"/>
              <a:t>Hardware</a:t>
            </a:r>
          </a:p>
          <a:p>
            <a:pPr marL="457200" indent="-457200">
              <a:buFont typeface="+mj-lt"/>
              <a:buAutoNum type="arabicPeriod"/>
            </a:pPr>
            <a:r>
              <a:rPr lang="es-ES" sz="2000" dirty="0"/>
              <a:t>Software</a:t>
            </a:r>
          </a:p>
          <a:p>
            <a:pPr marL="457200" indent="-457200">
              <a:buFont typeface="+mj-lt"/>
              <a:buAutoNum type="arabicPeriod"/>
            </a:pPr>
            <a:r>
              <a:rPr lang="es-ES" sz="2000" dirty="0"/>
              <a:t>Personas</a:t>
            </a:r>
          </a:p>
          <a:p>
            <a:pPr marL="457200" indent="-457200">
              <a:buFont typeface="+mj-lt"/>
              <a:buAutoNum type="arabicPeriod"/>
            </a:pPr>
            <a:r>
              <a:rPr lang="es-ES" sz="2000" dirty="0"/>
              <a:t>procedimientos</a:t>
            </a:r>
          </a:p>
          <a:p>
            <a:pPr marL="457200" indent="-457200">
              <a:buFont typeface="+mj-lt"/>
              <a:buAutoNum type="arabicPeriod"/>
            </a:pPr>
            <a:r>
              <a:rPr lang="es-ES" sz="2000" dirty="0"/>
              <a:t> datos</a:t>
            </a:r>
            <a:endParaRPr lang="es-CO" sz="2000" dirty="0"/>
          </a:p>
        </p:txBody>
      </p:sp>
      <p:pic>
        <p:nvPicPr>
          <p:cNvPr id="4" name="Imagen 3">
            <a:extLst>
              <a:ext uri="{FF2B5EF4-FFF2-40B4-BE49-F238E27FC236}">
                <a16:creationId xmlns:a16="http://schemas.microsoft.com/office/drawing/2014/main" id="{2DC9A040-BB31-4430-9CE5-128A99845BD0}"/>
              </a:ext>
            </a:extLst>
          </p:cNvPr>
          <p:cNvPicPr>
            <a:picLocks noChangeAspect="1"/>
          </p:cNvPicPr>
          <p:nvPr/>
        </p:nvPicPr>
        <p:blipFill>
          <a:blip r:embed="rId2"/>
          <a:stretch>
            <a:fillRect/>
          </a:stretch>
        </p:blipFill>
        <p:spPr>
          <a:xfrm>
            <a:off x="3535327" y="1226757"/>
            <a:ext cx="4263655" cy="3197741"/>
          </a:xfrm>
          <a:prstGeom prst="rect">
            <a:avLst/>
          </a:prstGeom>
        </p:spPr>
      </p:pic>
    </p:spTree>
    <p:extLst>
      <p:ext uri="{BB962C8B-B14F-4D97-AF65-F5344CB8AC3E}">
        <p14:creationId xmlns:p14="http://schemas.microsoft.com/office/powerpoint/2010/main" val="337340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313A87-EDEB-45F6-8031-299A8FF886CB}"/>
              </a:ext>
            </a:extLst>
          </p:cNvPr>
          <p:cNvSpPr>
            <a:spLocks noGrp="1"/>
          </p:cNvSpPr>
          <p:nvPr>
            <p:ph type="title"/>
          </p:nvPr>
        </p:nvSpPr>
        <p:spPr>
          <a:xfrm>
            <a:off x="1286540" y="0"/>
            <a:ext cx="6358269" cy="857250"/>
          </a:xfrm>
        </p:spPr>
        <p:txBody>
          <a:bodyPr>
            <a:normAutofit/>
          </a:bodyPr>
          <a:lstStyle/>
          <a:p>
            <a:r>
              <a:rPr lang="es-ES" sz="3600" dirty="0">
                <a:solidFill>
                  <a:srgbClr val="00B050"/>
                </a:solidFill>
              </a:rPr>
              <a:t>Sistemas Distribuidos</a:t>
            </a:r>
            <a:endParaRPr lang="es-CO" sz="3600" dirty="0">
              <a:solidFill>
                <a:srgbClr val="00B050"/>
              </a:solidFill>
            </a:endParaRPr>
          </a:p>
        </p:txBody>
      </p:sp>
      <p:pic>
        <p:nvPicPr>
          <p:cNvPr id="6" name="Imagen 5">
            <a:extLst>
              <a:ext uri="{FF2B5EF4-FFF2-40B4-BE49-F238E27FC236}">
                <a16:creationId xmlns:a16="http://schemas.microsoft.com/office/drawing/2014/main" id="{39615FB9-2A9C-4C8C-BB29-566A64AC8ACF}"/>
              </a:ext>
            </a:extLst>
          </p:cNvPr>
          <p:cNvPicPr>
            <a:picLocks noChangeAspect="1"/>
          </p:cNvPicPr>
          <p:nvPr/>
        </p:nvPicPr>
        <p:blipFill>
          <a:blip r:embed="rId2"/>
          <a:stretch>
            <a:fillRect/>
          </a:stretch>
        </p:blipFill>
        <p:spPr>
          <a:xfrm>
            <a:off x="542260" y="698870"/>
            <a:ext cx="2743200" cy="4362450"/>
          </a:xfrm>
          <a:prstGeom prst="rect">
            <a:avLst/>
          </a:prstGeom>
        </p:spPr>
      </p:pic>
      <p:pic>
        <p:nvPicPr>
          <p:cNvPr id="7" name="Imagen 6">
            <a:extLst>
              <a:ext uri="{FF2B5EF4-FFF2-40B4-BE49-F238E27FC236}">
                <a16:creationId xmlns:a16="http://schemas.microsoft.com/office/drawing/2014/main" id="{91A61FAA-3AAD-474B-A69A-B1D7687B39DA}"/>
              </a:ext>
            </a:extLst>
          </p:cNvPr>
          <p:cNvPicPr>
            <a:picLocks noChangeAspect="1"/>
          </p:cNvPicPr>
          <p:nvPr/>
        </p:nvPicPr>
        <p:blipFill>
          <a:blip r:embed="rId3"/>
          <a:stretch>
            <a:fillRect/>
          </a:stretch>
        </p:blipFill>
        <p:spPr>
          <a:xfrm>
            <a:off x="3613977" y="857250"/>
            <a:ext cx="4030832" cy="4064516"/>
          </a:xfrm>
          <a:prstGeom prst="rect">
            <a:avLst/>
          </a:prstGeom>
        </p:spPr>
      </p:pic>
    </p:spTree>
    <p:extLst>
      <p:ext uri="{BB962C8B-B14F-4D97-AF65-F5344CB8AC3E}">
        <p14:creationId xmlns:p14="http://schemas.microsoft.com/office/powerpoint/2010/main" val="227815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ADEAB0-EFA9-47E6-9409-BC9327C86FFB}"/>
              </a:ext>
            </a:extLst>
          </p:cNvPr>
          <p:cNvSpPr>
            <a:spLocks noGrp="1"/>
          </p:cNvSpPr>
          <p:nvPr>
            <p:ph type="title"/>
          </p:nvPr>
        </p:nvSpPr>
        <p:spPr>
          <a:xfrm>
            <a:off x="457200" y="0"/>
            <a:ext cx="8229600" cy="857250"/>
          </a:xfrm>
        </p:spPr>
        <p:txBody>
          <a:bodyPr>
            <a:normAutofit/>
          </a:bodyPr>
          <a:lstStyle/>
          <a:p>
            <a:r>
              <a:rPr lang="es-ES" sz="3200" dirty="0">
                <a:solidFill>
                  <a:srgbClr val="00B050"/>
                </a:solidFill>
              </a:rPr>
              <a:t>Sistemas Centralizados</a:t>
            </a:r>
            <a:endParaRPr lang="es-CO" sz="3200" dirty="0">
              <a:solidFill>
                <a:srgbClr val="00B050"/>
              </a:solidFill>
            </a:endParaRPr>
          </a:p>
        </p:txBody>
      </p:sp>
      <p:pic>
        <p:nvPicPr>
          <p:cNvPr id="4" name="Imagen 3">
            <a:extLst>
              <a:ext uri="{FF2B5EF4-FFF2-40B4-BE49-F238E27FC236}">
                <a16:creationId xmlns:a16="http://schemas.microsoft.com/office/drawing/2014/main" id="{94C58575-8F5C-4225-8BF8-308E2505F08B}"/>
              </a:ext>
            </a:extLst>
          </p:cNvPr>
          <p:cNvPicPr>
            <a:picLocks noChangeAspect="1"/>
          </p:cNvPicPr>
          <p:nvPr/>
        </p:nvPicPr>
        <p:blipFill>
          <a:blip r:embed="rId2"/>
          <a:stretch>
            <a:fillRect/>
          </a:stretch>
        </p:blipFill>
        <p:spPr>
          <a:xfrm>
            <a:off x="457200" y="847087"/>
            <a:ext cx="2457450" cy="4152900"/>
          </a:xfrm>
          <a:prstGeom prst="rect">
            <a:avLst/>
          </a:prstGeom>
        </p:spPr>
      </p:pic>
      <p:pic>
        <p:nvPicPr>
          <p:cNvPr id="5" name="Imagen 4">
            <a:extLst>
              <a:ext uri="{FF2B5EF4-FFF2-40B4-BE49-F238E27FC236}">
                <a16:creationId xmlns:a16="http://schemas.microsoft.com/office/drawing/2014/main" id="{54B5537C-B9CF-44E9-BA55-8342199205FF}"/>
              </a:ext>
            </a:extLst>
          </p:cNvPr>
          <p:cNvPicPr>
            <a:picLocks noChangeAspect="1"/>
          </p:cNvPicPr>
          <p:nvPr/>
        </p:nvPicPr>
        <p:blipFill>
          <a:blip r:embed="rId3"/>
          <a:stretch>
            <a:fillRect/>
          </a:stretch>
        </p:blipFill>
        <p:spPr>
          <a:xfrm>
            <a:off x="3348258" y="847087"/>
            <a:ext cx="3914775" cy="3800475"/>
          </a:xfrm>
          <a:prstGeom prst="rect">
            <a:avLst/>
          </a:prstGeom>
        </p:spPr>
      </p:pic>
    </p:spTree>
    <p:extLst>
      <p:ext uri="{BB962C8B-B14F-4D97-AF65-F5344CB8AC3E}">
        <p14:creationId xmlns:p14="http://schemas.microsoft.com/office/powerpoint/2010/main" val="411924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948B59-3FCE-4DA4-8147-02606CBC301F}"/>
              </a:ext>
            </a:extLst>
          </p:cNvPr>
          <p:cNvSpPr>
            <a:spLocks noGrp="1"/>
          </p:cNvSpPr>
          <p:nvPr>
            <p:ph type="title"/>
          </p:nvPr>
        </p:nvSpPr>
        <p:spPr>
          <a:xfrm>
            <a:off x="340242" y="0"/>
            <a:ext cx="8229600" cy="857250"/>
          </a:xfrm>
        </p:spPr>
        <p:txBody>
          <a:bodyPr/>
          <a:lstStyle/>
          <a:p>
            <a:r>
              <a:rPr lang="es-ES" dirty="0">
                <a:solidFill>
                  <a:srgbClr val="00B050"/>
                </a:solidFill>
              </a:rPr>
              <a:t>Sistemas Cliente-Servidor</a:t>
            </a:r>
            <a:endParaRPr lang="es-CO" dirty="0">
              <a:solidFill>
                <a:srgbClr val="00B050"/>
              </a:solidFill>
            </a:endParaRPr>
          </a:p>
        </p:txBody>
      </p:sp>
      <p:pic>
        <p:nvPicPr>
          <p:cNvPr id="4" name="Imagen 3">
            <a:extLst>
              <a:ext uri="{FF2B5EF4-FFF2-40B4-BE49-F238E27FC236}">
                <a16:creationId xmlns:a16="http://schemas.microsoft.com/office/drawing/2014/main" id="{B29EE28C-725D-4776-BADD-7994985213BD}"/>
              </a:ext>
            </a:extLst>
          </p:cNvPr>
          <p:cNvPicPr>
            <a:picLocks noChangeAspect="1"/>
          </p:cNvPicPr>
          <p:nvPr/>
        </p:nvPicPr>
        <p:blipFill>
          <a:blip r:embed="rId2"/>
          <a:stretch>
            <a:fillRect/>
          </a:stretch>
        </p:blipFill>
        <p:spPr>
          <a:xfrm>
            <a:off x="425891" y="681369"/>
            <a:ext cx="2632631" cy="4076921"/>
          </a:xfrm>
          <a:prstGeom prst="rect">
            <a:avLst/>
          </a:prstGeom>
        </p:spPr>
      </p:pic>
      <p:pic>
        <p:nvPicPr>
          <p:cNvPr id="5" name="Imagen 4">
            <a:extLst>
              <a:ext uri="{FF2B5EF4-FFF2-40B4-BE49-F238E27FC236}">
                <a16:creationId xmlns:a16="http://schemas.microsoft.com/office/drawing/2014/main" id="{7933820C-C75D-4D79-9DA4-0DDCB5424F09}"/>
              </a:ext>
            </a:extLst>
          </p:cNvPr>
          <p:cNvPicPr>
            <a:picLocks noChangeAspect="1"/>
          </p:cNvPicPr>
          <p:nvPr/>
        </p:nvPicPr>
        <p:blipFill>
          <a:blip r:embed="rId3"/>
          <a:stretch>
            <a:fillRect/>
          </a:stretch>
        </p:blipFill>
        <p:spPr>
          <a:xfrm>
            <a:off x="3348480" y="800210"/>
            <a:ext cx="4295739" cy="4076921"/>
          </a:xfrm>
          <a:prstGeom prst="rect">
            <a:avLst/>
          </a:prstGeom>
        </p:spPr>
      </p:pic>
    </p:spTree>
    <p:extLst>
      <p:ext uri="{BB962C8B-B14F-4D97-AF65-F5344CB8AC3E}">
        <p14:creationId xmlns:p14="http://schemas.microsoft.com/office/powerpoint/2010/main" val="921265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B7D05-BDE8-488F-B5EF-636A1426F13F}"/>
              </a:ext>
            </a:extLst>
          </p:cNvPr>
          <p:cNvSpPr>
            <a:spLocks noGrp="1"/>
          </p:cNvSpPr>
          <p:nvPr>
            <p:ph type="title"/>
          </p:nvPr>
        </p:nvSpPr>
        <p:spPr>
          <a:xfrm>
            <a:off x="-244549" y="496629"/>
            <a:ext cx="8229600" cy="857250"/>
          </a:xfrm>
        </p:spPr>
        <p:txBody>
          <a:bodyPr>
            <a:normAutofit/>
          </a:bodyPr>
          <a:lstStyle/>
          <a:p>
            <a:r>
              <a:rPr lang="es-ES" sz="3600" dirty="0">
                <a:solidFill>
                  <a:srgbClr val="00B050"/>
                </a:solidFill>
              </a:rPr>
              <a:t>Sistema Cliente -Servidor</a:t>
            </a:r>
            <a:endParaRPr lang="es-CO" sz="3600" dirty="0">
              <a:solidFill>
                <a:srgbClr val="00B050"/>
              </a:solidFill>
            </a:endParaRPr>
          </a:p>
        </p:txBody>
      </p:sp>
      <p:pic>
        <p:nvPicPr>
          <p:cNvPr id="4" name="Imagen 3">
            <a:extLst>
              <a:ext uri="{FF2B5EF4-FFF2-40B4-BE49-F238E27FC236}">
                <a16:creationId xmlns:a16="http://schemas.microsoft.com/office/drawing/2014/main" id="{C39A8162-A46E-4038-90CF-BE992ED5494D}"/>
              </a:ext>
            </a:extLst>
          </p:cNvPr>
          <p:cNvPicPr>
            <a:picLocks noChangeAspect="1"/>
          </p:cNvPicPr>
          <p:nvPr/>
        </p:nvPicPr>
        <p:blipFill>
          <a:blip r:embed="rId2"/>
          <a:stretch>
            <a:fillRect/>
          </a:stretch>
        </p:blipFill>
        <p:spPr>
          <a:xfrm>
            <a:off x="1563096" y="1375171"/>
            <a:ext cx="4848225" cy="3562350"/>
          </a:xfrm>
          <a:prstGeom prst="rect">
            <a:avLst/>
          </a:prstGeom>
        </p:spPr>
      </p:pic>
    </p:spTree>
    <p:extLst>
      <p:ext uri="{BB962C8B-B14F-4D97-AF65-F5344CB8AC3E}">
        <p14:creationId xmlns:p14="http://schemas.microsoft.com/office/powerpoint/2010/main" val="169877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BD40D26-51E4-4130-951F-FEA2735C9570}"/>
              </a:ext>
            </a:extLst>
          </p:cNvPr>
          <p:cNvPicPr>
            <a:picLocks noChangeAspect="1"/>
          </p:cNvPicPr>
          <p:nvPr/>
        </p:nvPicPr>
        <p:blipFill>
          <a:blip r:embed="rId2"/>
          <a:stretch>
            <a:fillRect/>
          </a:stretch>
        </p:blipFill>
        <p:spPr>
          <a:xfrm>
            <a:off x="367376" y="457200"/>
            <a:ext cx="7324725" cy="4229100"/>
          </a:xfrm>
          <a:prstGeom prst="rect">
            <a:avLst/>
          </a:prstGeom>
        </p:spPr>
      </p:pic>
    </p:spTree>
    <p:extLst>
      <p:ext uri="{BB962C8B-B14F-4D97-AF65-F5344CB8AC3E}">
        <p14:creationId xmlns:p14="http://schemas.microsoft.com/office/powerpoint/2010/main" val="101089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509153" y="943892"/>
            <a:ext cx="4616694" cy="461665"/>
          </a:xfrm>
          <a:prstGeom prst="rect">
            <a:avLst/>
          </a:prstGeom>
          <a:noFill/>
        </p:spPr>
        <p:txBody>
          <a:bodyPr wrap="square" rtlCol="0">
            <a:spAutoFit/>
          </a:bodyPr>
          <a:lstStyle/>
          <a:p>
            <a:r>
              <a:rPr lang="es-ES" sz="2400" dirty="0">
                <a:solidFill>
                  <a:schemeClr val="bg1"/>
                </a:solidFill>
              </a:rPr>
              <a:t>Contenido </a:t>
            </a:r>
            <a:r>
              <a:rPr lang="es-ES" sz="2400">
                <a:solidFill>
                  <a:schemeClr val="bg1"/>
                </a:solidFill>
              </a:rPr>
              <a:t>/ Índice</a:t>
            </a:r>
            <a:endParaRPr lang="es-ES" sz="2400" dirty="0">
              <a:solidFill>
                <a:schemeClr val="bg1"/>
              </a:solidFill>
            </a:endParaRPr>
          </a:p>
        </p:txBody>
      </p:sp>
      <p:sp>
        <p:nvSpPr>
          <p:cNvPr id="3" name="CuadroTexto 2">
            <a:extLst>
              <a:ext uri="{FF2B5EF4-FFF2-40B4-BE49-F238E27FC236}">
                <a16:creationId xmlns:a16="http://schemas.microsoft.com/office/drawing/2014/main" id="{BA95A313-9CB1-4C91-8CBB-F568DD55BDF6}"/>
              </a:ext>
            </a:extLst>
          </p:cNvPr>
          <p:cNvSpPr txBox="1"/>
          <p:nvPr/>
        </p:nvSpPr>
        <p:spPr>
          <a:xfrm>
            <a:off x="509153" y="1605516"/>
            <a:ext cx="6104298" cy="1754326"/>
          </a:xfrm>
          <a:prstGeom prst="rect">
            <a:avLst/>
          </a:prstGeom>
          <a:noFill/>
        </p:spPr>
        <p:txBody>
          <a:bodyPr wrap="square" rtlCol="0">
            <a:spAutoFit/>
          </a:bodyPr>
          <a:lstStyle/>
          <a:p>
            <a:pPr marL="285750" indent="-285750">
              <a:buFont typeface="Arial" panose="020B0604020202020204" pitchFamily="34" charset="0"/>
              <a:buChar char="•"/>
            </a:pPr>
            <a:r>
              <a:rPr lang="es-ES" dirty="0"/>
              <a:t>Historia del almacenamiento de la información</a:t>
            </a:r>
          </a:p>
          <a:p>
            <a:pPr marL="285750" indent="-285750">
              <a:buFont typeface="Arial" panose="020B0604020202020204" pitchFamily="34" charset="0"/>
              <a:buChar char="•"/>
            </a:pPr>
            <a:r>
              <a:rPr lang="es-ES" dirty="0"/>
              <a:t>Conceptos de Bases de Datos</a:t>
            </a:r>
          </a:p>
          <a:p>
            <a:pPr marL="285750" indent="-285750">
              <a:buFont typeface="Arial" panose="020B0604020202020204" pitchFamily="34" charset="0"/>
              <a:buChar char="•"/>
            </a:pPr>
            <a:r>
              <a:rPr lang="es-ES" dirty="0"/>
              <a:t>Porque las Bases de Datos</a:t>
            </a:r>
          </a:p>
          <a:p>
            <a:pPr marL="285750" indent="-285750">
              <a:buFont typeface="Arial" panose="020B0604020202020204" pitchFamily="34" charset="0"/>
              <a:buChar char="•"/>
            </a:pPr>
            <a:r>
              <a:rPr lang="es-CO" dirty="0"/>
              <a:t>Datos Versus Información</a:t>
            </a:r>
          </a:p>
          <a:p>
            <a:pPr marL="285750" indent="-285750">
              <a:buFont typeface="Arial" panose="020B0604020202020204" pitchFamily="34" charset="0"/>
              <a:buChar char="•"/>
            </a:pPr>
            <a:r>
              <a:rPr lang="es-ES" dirty="0"/>
              <a:t>Evolución del procesamiento de datos</a:t>
            </a:r>
          </a:p>
          <a:p>
            <a:pPr marL="285750" indent="-285750">
              <a:buFont typeface="Arial" panose="020B0604020202020204" pitchFamily="34" charset="0"/>
              <a:buChar char="•"/>
            </a:pPr>
            <a:r>
              <a:rPr lang="es-ES" dirty="0"/>
              <a:t>El ambiente de un sistema de Base de Datos</a:t>
            </a:r>
            <a:endParaRPr lang="es-CO" dirty="0"/>
          </a:p>
        </p:txBody>
      </p:sp>
    </p:spTree>
    <p:extLst>
      <p:ext uri="{BB962C8B-B14F-4D97-AF65-F5344CB8AC3E}">
        <p14:creationId xmlns:p14="http://schemas.microsoft.com/office/powerpoint/2010/main" val="3474374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6EE9B99-7E36-4531-996A-C04F22888ECE}"/>
              </a:ext>
            </a:extLst>
          </p:cNvPr>
          <p:cNvSpPr txBox="1"/>
          <p:nvPr/>
        </p:nvSpPr>
        <p:spPr>
          <a:xfrm>
            <a:off x="2286000" y="2388413"/>
            <a:ext cx="4572000" cy="369332"/>
          </a:xfrm>
          <a:prstGeom prst="rect">
            <a:avLst/>
          </a:prstGeom>
          <a:noFill/>
        </p:spPr>
        <p:txBody>
          <a:bodyPr wrap="square">
            <a:spAutoFit/>
          </a:bodyPr>
          <a:lstStyle/>
          <a:p>
            <a:r>
              <a:rPr lang="es-ES" sz="1800" dirty="0">
                <a:effectLst/>
                <a:latin typeface="Arial Narrow" panose="020B0606020202030204" pitchFamily="34" charset="0"/>
                <a:ea typeface="Cambria" panose="02040503050406030204" pitchFamily="18" charset="0"/>
                <a:cs typeface="Times New Roman" panose="02020603050405020304" pitchFamily="18" charset="0"/>
              </a:rPr>
              <a:t>Calle 71 No. 9 - 84</a:t>
            </a:r>
            <a:endParaRPr lang="es-CO" dirty="0"/>
          </a:p>
        </p:txBody>
      </p:sp>
      <p:pic>
        <p:nvPicPr>
          <p:cNvPr id="5" name="Imagen 4">
            <a:extLst>
              <a:ext uri="{FF2B5EF4-FFF2-40B4-BE49-F238E27FC236}">
                <a16:creationId xmlns:a16="http://schemas.microsoft.com/office/drawing/2014/main" id="{9A9F1BD6-B5F8-47F1-975A-440284DF8D4F}"/>
              </a:ext>
            </a:extLst>
          </p:cNvPr>
          <p:cNvPicPr>
            <a:picLocks noChangeAspect="1"/>
          </p:cNvPicPr>
          <p:nvPr/>
        </p:nvPicPr>
        <p:blipFill>
          <a:blip r:embed="rId3"/>
          <a:stretch>
            <a:fillRect/>
          </a:stretch>
        </p:blipFill>
        <p:spPr>
          <a:xfrm>
            <a:off x="8246506" y="4133250"/>
            <a:ext cx="714301" cy="842024"/>
          </a:xfrm>
          <a:prstGeom prst="rect">
            <a:avLst/>
          </a:prstGeom>
        </p:spPr>
      </p:pic>
      <p:sp>
        <p:nvSpPr>
          <p:cNvPr id="2" name="CuadroTexto 1">
            <a:extLst>
              <a:ext uri="{FF2B5EF4-FFF2-40B4-BE49-F238E27FC236}">
                <a16:creationId xmlns:a16="http://schemas.microsoft.com/office/drawing/2014/main" id="{AD08514F-D02E-43AD-AE52-8E102D960E6A}"/>
              </a:ext>
            </a:extLst>
          </p:cNvPr>
          <p:cNvSpPr txBox="1"/>
          <p:nvPr/>
        </p:nvSpPr>
        <p:spPr>
          <a:xfrm>
            <a:off x="1180214" y="457200"/>
            <a:ext cx="5411972" cy="523220"/>
          </a:xfrm>
          <a:prstGeom prst="rect">
            <a:avLst/>
          </a:prstGeom>
          <a:noFill/>
        </p:spPr>
        <p:txBody>
          <a:bodyPr wrap="square" rtlCol="0">
            <a:spAutoFit/>
          </a:bodyPr>
          <a:lstStyle/>
          <a:p>
            <a:r>
              <a:rPr lang="es-ES" sz="2800" dirty="0">
                <a:solidFill>
                  <a:schemeClr val="bg1"/>
                </a:solidFill>
              </a:rPr>
              <a:t>¡Muchas Gracias!</a:t>
            </a:r>
            <a:endParaRPr lang="es-CO" sz="2800" dirty="0">
              <a:solidFill>
                <a:schemeClr val="bg1"/>
              </a:solidFill>
            </a:endParaRPr>
          </a:p>
        </p:txBody>
      </p:sp>
    </p:spTree>
    <p:extLst>
      <p:ext uri="{BB962C8B-B14F-4D97-AF65-F5344CB8AC3E}">
        <p14:creationId xmlns:p14="http://schemas.microsoft.com/office/powerpoint/2010/main" val="3288442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316A956-678E-4AD3-A85A-BA72BFCD3B30}"/>
              </a:ext>
            </a:extLst>
          </p:cNvPr>
          <p:cNvSpPr txBox="1"/>
          <p:nvPr/>
        </p:nvSpPr>
        <p:spPr>
          <a:xfrm>
            <a:off x="1499191" y="324316"/>
            <a:ext cx="4678325" cy="646331"/>
          </a:xfrm>
          <a:prstGeom prst="rect">
            <a:avLst/>
          </a:prstGeom>
          <a:noFill/>
        </p:spPr>
        <p:txBody>
          <a:bodyPr wrap="square" rtlCol="0">
            <a:spAutoFit/>
          </a:bodyPr>
          <a:lstStyle/>
          <a:p>
            <a:r>
              <a:rPr lang="es-ES" dirty="0">
                <a:solidFill>
                  <a:srgbClr val="00B050"/>
                </a:solidFill>
              </a:rPr>
              <a:t>Historia del almacenamiento de la información</a:t>
            </a:r>
          </a:p>
          <a:p>
            <a:endParaRPr lang="es-CO" dirty="0">
              <a:solidFill>
                <a:srgbClr val="00B050"/>
              </a:solidFill>
            </a:endParaRPr>
          </a:p>
        </p:txBody>
      </p:sp>
      <p:sp>
        <p:nvSpPr>
          <p:cNvPr id="3" name="CuadroTexto 2">
            <a:extLst>
              <a:ext uri="{FF2B5EF4-FFF2-40B4-BE49-F238E27FC236}">
                <a16:creationId xmlns:a16="http://schemas.microsoft.com/office/drawing/2014/main" id="{D01332D1-AC96-449D-B054-371DA9EAA263}"/>
              </a:ext>
            </a:extLst>
          </p:cNvPr>
          <p:cNvSpPr txBox="1"/>
          <p:nvPr/>
        </p:nvSpPr>
        <p:spPr>
          <a:xfrm>
            <a:off x="563525" y="1201479"/>
            <a:ext cx="3657601" cy="1569660"/>
          </a:xfrm>
          <a:prstGeom prst="rect">
            <a:avLst/>
          </a:prstGeom>
          <a:noFill/>
        </p:spPr>
        <p:txBody>
          <a:bodyPr wrap="square" rtlCol="0">
            <a:spAutoFit/>
          </a:bodyPr>
          <a:lstStyle/>
          <a:p>
            <a:pPr algn="just"/>
            <a:r>
              <a:rPr lang="es-ES" sz="1200" dirty="0"/>
              <a:t>En la antigüedad la información era transmitida de boca en boca y esto causaba que a veces sea distorsionada, además parte de la información que poseía una persona se perdía al concluir con su tiempo de vida. Así las antiguas civilizaciones se dieron cuenta que era necesario almacenar la información. Una de las primeras sistemas de escritura primitivos es el sistema sumerio, que se tallaba en piedra y en arcilla.</a:t>
            </a:r>
            <a:endParaRPr lang="es-CO" sz="1200" dirty="0"/>
          </a:p>
        </p:txBody>
      </p:sp>
      <p:pic>
        <p:nvPicPr>
          <p:cNvPr id="4" name="Imagen 3">
            <a:extLst>
              <a:ext uri="{FF2B5EF4-FFF2-40B4-BE49-F238E27FC236}">
                <a16:creationId xmlns:a16="http://schemas.microsoft.com/office/drawing/2014/main" id="{6E901E3A-6370-4378-9780-12C4E9774EC4}"/>
              </a:ext>
            </a:extLst>
          </p:cNvPr>
          <p:cNvPicPr>
            <a:picLocks noChangeAspect="1"/>
          </p:cNvPicPr>
          <p:nvPr/>
        </p:nvPicPr>
        <p:blipFill>
          <a:blip r:embed="rId2"/>
          <a:stretch>
            <a:fillRect/>
          </a:stretch>
        </p:blipFill>
        <p:spPr>
          <a:xfrm>
            <a:off x="4543645" y="1247807"/>
            <a:ext cx="3040072" cy="1925379"/>
          </a:xfrm>
          <a:prstGeom prst="rect">
            <a:avLst/>
          </a:prstGeom>
        </p:spPr>
      </p:pic>
      <p:sp>
        <p:nvSpPr>
          <p:cNvPr id="5" name="CuadroTexto 4">
            <a:extLst>
              <a:ext uri="{FF2B5EF4-FFF2-40B4-BE49-F238E27FC236}">
                <a16:creationId xmlns:a16="http://schemas.microsoft.com/office/drawing/2014/main" id="{4C6A0727-215C-42DE-A125-66097CB69598}"/>
              </a:ext>
            </a:extLst>
          </p:cNvPr>
          <p:cNvSpPr txBox="1"/>
          <p:nvPr/>
        </p:nvSpPr>
        <p:spPr>
          <a:xfrm>
            <a:off x="4486939" y="3173186"/>
            <a:ext cx="2849526" cy="230832"/>
          </a:xfrm>
          <a:prstGeom prst="rect">
            <a:avLst/>
          </a:prstGeom>
          <a:noFill/>
        </p:spPr>
        <p:txBody>
          <a:bodyPr wrap="square" rtlCol="0">
            <a:spAutoFit/>
          </a:bodyPr>
          <a:lstStyle/>
          <a:p>
            <a:r>
              <a:rPr lang="es-CO" sz="900" dirty="0"/>
              <a:t>Escritura cuneiforme de los sumerios</a:t>
            </a:r>
          </a:p>
        </p:txBody>
      </p:sp>
      <p:pic>
        <p:nvPicPr>
          <p:cNvPr id="6" name="Imagen 5">
            <a:extLst>
              <a:ext uri="{FF2B5EF4-FFF2-40B4-BE49-F238E27FC236}">
                <a16:creationId xmlns:a16="http://schemas.microsoft.com/office/drawing/2014/main" id="{5535D1FF-37C8-457E-A94C-96F7EC887CAE}"/>
              </a:ext>
            </a:extLst>
          </p:cNvPr>
          <p:cNvPicPr>
            <a:picLocks noChangeAspect="1"/>
          </p:cNvPicPr>
          <p:nvPr/>
        </p:nvPicPr>
        <p:blipFill>
          <a:blip r:embed="rId3"/>
          <a:stretch>
            <a:fillRect/>
          </a:stretch>
        </p:blipFill>
        <p:spPr>
          <a:xfrm>
            <a:off x="506819" y="2771139"/>
            <a:ext cx="3980120" cy="1990060"/>
          </a:xfrm>
          <a:prstGeom prst="rect">
            <a:avLst/>
          </a:prstGeom>
        </p:spPr>
      </p:pic>
      <p:sp>
        <p:nvSpPr>
          <p:cNvPr id="7" name="CuadroTexto 6">
            <a:extLst>
              <a:ext uri="{FF2B5EF4-FFF2-40B4-BE49-F238E27FC236}">
                <a16:creationId xmlns:a16="http://schemas.microsoft.com/office/drawing/2014/main" id="{A12F3823-B472-48A3-AEBA-BB0D82E02206}"/>
              </a:ext>
            </a:extLst>
          </p:cNvPr>
          <p:cNvSpPr txBox="1"/>
          <p:nvPr/>
        </p:nvSpPr>
        <p:spPr>
          <a:xfrm>
            <a:off x="535172" y="4750096"/>
            <a:ext cx="2945219" cy="261610"/>
          </a:xfrm>
          <a:prstGeom prst="rect">
            <a:avLst/>
          </a:prstGeom>
          <a:noFill/>
        </p:spPr>
        <p:txBody>
          <a:bodyPr wrap="square" rtlCol="0">
            <a:spAutoFit/>
          </a:bodyPr>
          <a:lstStyle/>
          <a:p>
            <a:r>
              <a:rPr lang="es-ES" sz="1100" dirty="0"/>
              <a:t>Sumerios como civilización</a:t>
            </a:r>
            <a:endParaRPr lang="es-CO" sz="1100" dirty="0"/>
          </a:p>
        </p:txBody>
      </p:sp>
    </p:spTree>
    <p:extLst>
      <p:ext uri="{BB962C8B-B14F-4D97-AF65-F5344CB8AC3E}">
        <p14:creationId xmlns:p14="http://schemas.microsoft.com/office/powerpoint/2010/main" val="2479565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929703E-5B7F-4FDB-9084-1F5D9A1C32DD}"/>
              </a:ext>
            </a:extLst>
          </p:cNvPr>
          <p:cNvSpPr txBox="1"/>
          <p:nvPr/>
        </p:nvSpPr>
        <p:spPr>
          <a:xfrm>
            <a:off x="233916" y="445167"/>
            <a:ext cx="3817088" cy="2862322"/>
          </a:xfrm>
          <a:prstGeom prst="rect">
            <a:avLst/>
          </a:prstGeom>
          <a:noFill/>
        </p:spPr>
        <p:txBody>
          <a:bodyPr wrap="square" rtlCol="0">
            <a:spAutoFit/>
          </a:bodyPr>
          <a:lstStyle/>
          <a:p>
            <a:r>
              <a:rPr lang="es-ES" dirty="0"/>
              <a:t>Como puede suponerse transportar estas tablillas era suma complicado y muchas veces algunas terminaban por romperse. Es en este punto donde se da un salto a otro tipo de almacenamiento de información como fue papiro y el pergamino. Eran mucho mas portátiles y ligeros pero al estar basados en material vegetal o animal se descomponían con facilidad.</a:t>
            </a:r>
            <a:endParaRPr lang="es-CO" dirty="0"/>
          </a:p>
        </p:txBody>
      </p:sp>
      <p:pic>
        <p:nvPicPr>
          <p:cNvPr id="3" name="Imagen 2">
            <a:extLst>
              <a:ext uri="{FF2B5EF4-FFF2-40B4-BE49-F238E27FC236}">
                <a16:creationId xmlns:a16="http://schemas.microsoft.com/office/drawing/2014/main" id="{56304456-4F19-4DCF-9407-97CF03208746}"/>
              </a:ext>
            </a:extLst>
          </p:cNvPr>
          <p:cNvPicPr>
            <a:picLocks noChangeAspect="1"/>
          </p:cNvPicPr>
          <p:nvPr/>
        </p:nvPicPr>
        <p:blipFill>
          <a:blip r:embed="rId2"/>
          <a:stretch>
            <a:fillRect/>
          </a:stretch>
        </p:blipFill>
        <p:spPr>
          <a:xfrm>
            <a:off x="4192604" y="563524"/>
            <a:ext cx="3835310" cy="2336505"/>
          </a:xfrm>
          <a:prstGeom prst="rect">
            <a:avLst/>
          </a:prstGeom>
        </p:spPr>
      </p:pic>
      <p:sp>
        <p:nvSpPr>
          <p:cNvPr id="4" name="CuadroTexto 3">
            <a:extLst>
              <a:ext uri="{FF2B5EF4-FFF2-40B4-BE49-F238E27FC236}">
                <a16:creationId xmlns:a16="http://schemas.microsoft.com/office/drawing/2014/main" id="{9A83A7BF-973F-4DFF-BA2F-8643A400ACAE}"/>
              </a:ext>
            </a:extLst>
          </p:cNvPr>
          <p:cNvSpPr txBox="1"/>
          <p:nvPr/>
        </p:nvSpPr>
        <p:spPr>
          <a:xfrm>
            <a:off x="4572000" y="3045881"/>
            <a:ext cx="2307265" cy="261610"/>
          </a:xfrm>
          <a:prstGeom prst="rect">
            <a:avLst/>
          </a:prstGeom>
          <a:noFill/>
        </p:spPr>
        <p:txBody>
          <a:bodyPr wrap="square" rtlCol="0">
            <a:spAutoFit/>
          </a:bodyPr>
          <a:lstStyle/>
          <a:p>
            <a:r>
              <a:rPr lang="es-CO" sz="1100" dirty="0"/>
              <a:t>Papiros y pergaminos</a:t>
            </a:r>
          </a:p>
        </p:txBody>
      </p:sp>
      <p:pic>
        <p:nvPicPr>
          <p:cNvPr id="5" name="Imagen 4">
            <a:extLst>
              <a:ext uri="{FF2B5EF4-FFF2-40B4-BE49-F238E27FC236}">
                <a16:creationId xmlns:a16="http://schemas.microsoft.com/office/drawing/2014/main" id="{BF47ADA8-16D5-435F-84CD-C59623D30F68}"/>
              </a:ext>
            </a:extLst>
          </p:cNvPr>
          <p:cNvPicPr>
            <a:picLocks noChangeAspect="1"/>
          </p:cNvPicPr>
          <p:nvPr/>
        </p:nvPicPr>
        <p:blipFill>
          <a:blip r:embed="rId3"/>
          <a:stretch>
            <a:fillRect/>
          </a:stretch>
        </p:blipFill>
        <p:spPr>
          <a:xfrm>
            <a:off x="326729" y="3509434"/>
            <a:ext cx="3171383" cy="1218717"/>
          </a:xfrm>
          <a:prstGeom prst="rect">
            <a:avLst/>
          </a:prstGeom>
        </p:spPr>
      </p:pic>
      <p:sp>
        <p:nvSpPr>
          <p:cNvPr id="6" name="CuadroTexto 5">
            <a:extLst>
              <a:ext uri="{FF2B5EF4-FFF2-40B4-BE49-F238E27FC236}">
                <a16:creationId xmlns:a16="http://schemas.microsoft.com/office/drawing/2014/main" id="{D2D9E350-3436-4EEC-BD00-39D7B76205F1}"/>
              </a:ext>
            </a:extLst>
          </p:cNvPr>
          <p:cNvSpPr txBox="1"/>
          <p:nvPr/>
        </p:nvSpPr>
        <p:spPr>
          <a:xfrm>
            <a:off x="233916" y="4728151"/>
            <a:ext cx="2679405" cy="261610"/>
          </a:xfrm>
          <a:prstGeom prst="rect">
            <a:avLst/>
          </a:prstGeom>
          <a:noFill/>
        </p:spPr>
        <p:txBody>
          <a:bodyPr wrap="square" rtlCol="0">
            <a:spAutoFit/>
          </a:bodyPr>
          <a:lstStyle/>
          <a:p>
            <a:r>
              <a:rPr lang="es-ES" sz="1100" dirty="0"/>
              <a:t>Biblioteca de Alejandría </a:t>
            </a:r>
            <a:endParaRPr lang="es-CO" sz="1100" dirty="0"/>
          </a:p>
        </p:txBody>
      </p:sp>
      <p:pic>
        <p:nvPicPr>
          <p:cNvPr id="7" name="Imagen 6">
            <a:extLst>
              <a:ext uri="{FF2B5EF4-FFF2-40B4-BE49-F238E27FC236}">
                <a16:creationId xmlns:a16="http://schemas.microsoft.com/office/drawing/2014/main" id="{84400CEF-E128-4F35-BAAB-6FDCC7D0A3BE}"/>
              </a:ext>
            </a:extLst>
          </p:cNvPr>
          <p:cNvPicPr>
            <a:picLocks noChangeAspect="1"/>
          </p:cNvPicPr>
          <p:nvPr/>
        </p:nvPicPr>
        <p:blipFill>
          <a:blip r:embed="rId4"/>
          <a:stretch>
            <a:fillRect/>
          </a:stretch>
        </p:blipFill>
        <p:spPr>
          <a:xfrm>
            <a:off x="4051004" y="3321463"/>
            <a:ext cx="2679405" cy="1406688"/>
          </a:xfrm>
          <a:prstGeom prst="rect">
            <a:avLst/>
          </a:prstGeom>
        </p:spPr>
      </p:pic>
      <p:sp>
        <p:nvSpPr>
          <p:cNvPr id="8" name="CuadroTexto 7">
            <a:extLst>
              <a:ext uri="{FF2B5EF4-FFF2-40B4-BE49-F238E27FC236}">
                <a16:creationId xmlns:a16="http://schemas.microsoft.com/office/drawing/2014/main" id="{4EADC586-84B0-4D8F-8978-3B66B550E64C}"/>
              </a:ext>
            </a:extLst>
          </p:cNvPr>
          <p:cNvSpPr txBox="1"/>
          <p:nvPr/>
        </p:nvSpPr>
        <p:spPr>
          <a:xfrm>
            <a:off x="4051004" y="4698333"/>
            <a:ext cx="4061638" cy="261610"/>
          </a:xfrm>
          <a:prstGeom prst="rect">
            <a:avLst/>
          </a:prstGeom>
          <a:noFill/>
        </p:spPr>
        <p:txBody>
          <a:bodyPr wrap="square" rtlCol="0">
            <a:spAutoFit/>
          </a:bodyPr>
          <a:lstStyle/>
          <a:p>
            <a:r>
              <a:rPr lang="es-ES" sz="1100" dirty="0"/>
              <a:t>Los romanos quemaron la biblioteca</a:t>
            </a:r>
            <a:endParaRPr lang="es-CO" sz="1100" dirty="0"/>
          </a:p>
        </p:txBody>
      </p:sp>
    </p:spTree>
    <p:extLst>
      <p:ext uri="{BB962C8B-B14F-4D97-AF65-F5344CB8AC3E}">
        <p14:creationId xmlns:p14="http://schemas.microsoft.com/office/powerpoint/2010/main" val="180861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DD7B591-93F8-491E-A802-5A214DBCA7A6}"/>
              </a:ext>
            </a:extLst>
          </p:cNvPr>
          <p:cNvSpPr txBox="1"/>
          <p:nvPr/>
        </p:nvSpPr>
        <p:spPr>
          <a:xfrm>
            <a:off x="350873" y="729716"/>
            <a:ext cx="3891517" cy="3293209"/>
          </a:xfrm>
          <a:prstGeom prst="rect">
            <a:avLst/>
          </a:prstGeom>
          <a:noFill/>
        </p:spPr>
        <p:txBody>
          <a:bodyPr wrap="square" rtlCol="0">
            <a:spAutoFit/>
          </a:bodyPr>
          <a:lstStyle/>
          <a:p>
            <a:r>
              <a:rPr lang="es-ES" sz="1600" dirty="0"/>
              <a:t>Fue entonces cuando los chinos revolucionaron el mundo con la creación del papel, el cual era muy portátil y medianamente resistente a la degradación. Sin embargo el próximo gran salto en la revolución del almacenamiento de datos se da en el siglo 20 con el </a:t>
            </a:r>
            <a:r>
              <a:rPr lang="es-ES" sz="1600" b="1" dirty="0"/>
              <a:t>microfilm</a:t>
            </a:r>
            <a:r>
              <a:rPr lang="es-ES" sz="1600" dirty="0"/>
              <a:t> un sistema de archivo, gestión y difusión documental. Su gran ventaja era que podía almacenar datos de manera virtualmente infinita, pero su desventaja era poder leer y/o modificar su información que requiere de máquinas especializadas de difícil adquisición.</a:t>
            </a:r>
            <a:endParaRPr lang="es-CO" sz="1600" dirty="0"/>
          </a:p>
        </p:txBody>
      </p:sp>
      <p:pic>
        <p:nvPicPr>
          <p:cNvPr id="3" name="Imagen 2">
            <a:extLst>
              <a:ext uri="{FF2B5EF4-FFF2-40B4-BE49-F238E27FC236}">
                <a16:creationId xmlns:a16="http://schemas.microsoft.com/office/drawing/2014/main" id="{A738E8A8-DF26-4BDD-99C0-126CF7449579}"/>
              </a:ext>
            </a:extLst>
          </p:cNvPr>
          <p:cNvPicPr>
            <a:picLocks noChangeAspect="1"/>
          </p:cNvPicPr>
          <p:nvPr/>
        </p:nvPicPr>
        <p:blipFill>
          <a:blip r:embed="rId2"/>
          <a:stretch>
            <a:fillRect/>
          </a:stretch>
        </p:blipFill>
        <p:spPr>
          <a:xfrm>
            <a:off x="4439245" y="180039"/>
            <a:ext cx="2521957" cy="1810636"/>
          </a:xfrm>
          <a:prstGeom prst="rect">
            <a:avLst/>
          </a:prstGeom>
        </p:spPr>
      </p:pic>
      <p:sp>
        <p:nvSpPr>
          <p:cNvPr id="4" name="CuadroTexto 3">
            <a:extLst>
              <a:ext uri="{FF2B5EF4-FFF2-40B4-BE49-F238E27FC236}">
                <a16:creationId xmlns:a16="http://schemas.microsoft.com/office/drawing/2014/main" id="{24476EE9-5C67-4F01-BDA2-32AF63172D51}"/>
              </a:ext>
            </a:extLst>
          </p:cNvPr>
          <p:cNvSpPr txBox="1"/>
          <p:nvPr/>
        </p:nvSpPr>
        <p:spPr>
          <a:xfrm>
            <a:off x="4439245" y="2046470"/>
            <a:ext cx="1286539" cy="246221"/>
          </a:xfrm>
          <a:prstGeom prst="rect">
            <a:avLst/>
          </a:prstGeom>
          <a:noFill/>
        </p:spPr>
        <p:txBody>
          <a:bodyPr wrap="square" rtlCol="0">
            <a:spAutoFit/>
          </a:bodyPr>
          <a:lstStyle/>
          <a:p>
            <a:r>
              <a:rPr lang="es-ES" sz="1000" dirty="0"/>
              <a:t> microfilm </a:t>
            </a:r>
            <a:endParaRPr lang="es-CO" sz="1000" dirty="0"/>
          </a:p>
        </p:txBody>
      </p:sp>
      <p:sp>
        <p:nvSpPr>
          <p:cNvPr id="5" name="CuadroTexto 4">
            <a:extLst>
              <a:ext uri="{FF2B5EF4-FFF2-40B4-BE49-F238E27FC236}">
                <a16:creationId xmlns:a16="http://schemas.microsoft.com/office/drawing/2014/main" id="{FE6F2762-7AAA-4796-B45A-D614925A678B}"/>
              </a:ext>
            </a:extLst>
          </p:cNvPr>
          <p:cNvSpPr txBox="1"/>
          <p:nvPr/>
        </p:nvSpPr>
        <p:spPr>
          <a:xfrm>
            <a:off x="350873" y="4543336"/>
            <a:ext cx="2298888" cy="600164"/>
          </a:xfrm>
          <a:prstGeom prst="rect">
            <a:avLst/>
          </a:prstGeom>
          <a:noFill/>
        </p:spPr>
        <p:txBody>
          <a:bodyPr wrap="square" rtlCol="0">
            <a:spAutoFit/>
          </a:bodyPr>
          <a:lstStyle/>
          <a:p>
            <a:r>
              <a:rPr lang="es-CO" sz="1100" dirty="0">
                <a:hlinkClick r:id="rId3"/>
              </a:rPr>
              <a:t>https://www.youtube.com/watch?v=mRuT7TEs2O4</a:t>
            </a:r>
            <a:endParaRPr lang="es-CO" sz="1100" dirty="0"/>
          </a:p>
          <a:p>
            <a:endParaRPr lang="es-CO" sz="1100" dirty="0"/>
          </a:p>
        </p:txBody>
      </p:sp>
      <p:pic>
        <p:nvPicPr>
          <p:cNvPr id="6" name="Imagen 5">
            <a:extLst>
              <a:ext uri="{FF2B5EF4-FFF2-40B4-BE49-F238E27FC236}">
                <a16:creationId xmlns:a16="http://schemas.microsoft.com/office/drawing/2014/main" id="{F69A3FF3-F468-4FAF-B26B-B7735111EB7A}"/>
              </a:ext>
            </a:extLst>
          </p:cNvPr>
          <p:cNvPicPr>
            <a:picLocks noChangeAspect="1"/>
          </p:cNvPicPr>
          <p:nvPr/>
        </p:nvPicPr>
        <p:blipFill>
          <a:blip r:embed="rId4"/>
          <a:stretch>
            <a:fillRect/>
          </a:stretch>
        </p:blipFill>
        <p:spPr>
          <a:xfrm>
            <a:off x="4341151" y="2348487"/>
            <a:ext cx="2718146" cy="1810636"/>
          </a:xfrm>
          <a:prstGeom prst="rect">
            <a:avLst/>
          </a:prstGeom>
        </p:spPr>
      </p:pic>
      <p:sp>
        <p:nvSpPr>
          <p:cNvPr id="7" name="CuadroTexto 6">
            <a:extLst>
              <a:ext uri="{FF2B5EF4-FFF2-40B4-BE49-F238E27FC236}">
                <a16:creationId xmlns:a16="http://schemas.microsoft.com/office/drawing/2014/main" id="{CF3DF6C0-B0F9-424D-9564-BB91004EF70E}"/>
              </a:ext>
            </a:extLst>
          </p:cNvPr>
          <p:cNvSpPr txBox="1"/>
          <p:nvPr/>
        </p:nvSpPr>
        <p:spPr>
          <a:xfrm>
            <a:off x="4341151" y="4159123"/>
            <a:ext cx="2896859" cy="253916"/>
          </a:xfrm>
          <a:prstGeom prst="rect">
            <a:avLst/>
          </a:prstGeom>
          <a:noFill/>
        </p:spPr>
        <p:txBody>
          <a:bodyPr wrap="square" rtlCol="0">
            <a:spAutoFit/>
          </a:bodyPr>
          <a:lstStyle/>
          <a:p>
            <a:r>
              <a:rPr lang="es-ES" sz="1050" dirty="0"/>
              <a:t>Cámara con cartucho de microfilm</a:t>
            </a:r>
            <a:endParaRPr lang="es-CO" sz="1050" dirty="0"/>
          </a:p>
        </p:txBody>
      </p:sp>
      <p:sp>
        <p:nvSpPr>
          <p:cNvPr id="8" name="CuadroTexto 7">
            <a:extLst>
              <a:ext uri="{FF2B5EF4-FFF2-40B4-BE49-F238E27FC236}">
                <a16:creationId xmlns:a16="http://schemas.microsoft.com/office/drawing/2014/main" id="{F27717A0-B64E-4A0B-AFB0-CB92BD234721}"/>
              </a:ext>
            </a:extLst>
          </p:cNvPr>
          <p:cNvSpPr txBox="1"/>
          <p:nvPr/>
        </p:nvSpPr>
        <p:spPr>
          <a:xfrm>
            <a:off x="350873" y="4310027"/>
            <a:ext cx="2298888" cy="276999"/>
          </a:xfrm>
          <a:prstGeom prst="rect">
            <a:avLst/>
          </a:prstGeom>
          <a:noFill/>
        </p:spPr>
        <p:txBody>
          <a:bodyPr wrap="square" rtlCol="0">
            <a:spAutoFit/>
          </a:bodyPr>
          <a:lstStyle/>
          <a:p>
            <a:r>
              <a:rPr lang="es-ES" sz="1200" dirty="0"/>
              <a:t>Maquina de microfilm</a:t>
            </a:r>
            <a:endParaRPr lang="es-CO" sz="1200" dirty="0"/>
          </a:p>
        </p:txBody>
      </p:sp>
    </p:spTree>
    <p:extLst>
      <p:ext uri="{BB962C8B-B14F-4D97-AF65-F5344CB8AC3E}">
        <p14:creationId xmlns:p14="http://schemas.microsoft.com/office/powerpoint/2010/main" val="722507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4709190-4B9C-4EF0-929A-B338B4D81563}"/>
              </a:ext>
            </a:extLst>
          </p:cNvPr>
          <p:cNvSpPr txBox="1"/>
          <p:nvPr/>
        </p:nvSpPr>
        <p:spPr>
          <a:xfrm>
            <a:off x="520994" y="1234007"/>
            <a:ext cx="3508745" cy="1477328"/>
          </a:xfrm>
          <a:prstGeom prst="rect">
            <a:avLst/>
          </a:prstGeom>
          <a:noFill/>
        </p:spPr>
        <p:txBody>
          <a:bodyPr wrap="square" rtlCol="0">
            <a:spAutoFit/>
          </a:bodyPr>
          <a:lstStyle/>
          <a:p>
            <a:r>
              <a:rPr lang="es-ES" dirty="0"/>
              <a:t>Posteriormente los medios digitales representaron un gran avance en el almacenamiento de información. Que lograba almacenar la información en formatos de 1 y 0.</a:t>
            </a:r>
            <a:endParaRPr lang="es-CO" dirty="0"/>
          </a:p>
        </p:txBody>
      </p:sp>
      <p:sp>
        <p:nvSpPr>
          <p:cNvPr id="5" name="CuadroTexto 4">
            <a:extLst>
              <a:ext uri="{FF2B5EF4-FFF2-40B4-BE49-F238E27FC236}">
                <a16:creationId xmlns:a16="http://schemas.microsoft.com/office/drawing/2014/main" id="{1DCCBA13-F3F6-46E5-A8D9-F329E466391C}"/>
              </a:ext>
            </a:extLst>
          </p:cNvPr>
          <p:cNvSpPr txBox="1"/>
          <p:nvPr/>
        </p:nvSpPr>
        <p:spPr>
          <a:xfrm>
            <a:off x="4404537" y="2711335"/>
            <a:ext cx="2838893" cy="253916"/>
          </a:xfrm>
          <a:prstGeom prst="rect">
            <a:avLst/>
          </a:prstGeom>
          <a:noFill/>
        </p:spPr>
        <p:txBody>
          <a:bodyPr wrap="square" rtlCol="0">
            <a:spAutoFit/>
          </a:bodyPr>
          <a:lstStyle/>
          <a:p>
            <a:r>
              <a:rPr lang="es-ES" sz="1050" dirty="0"/>
              <a:t>Disco duro</a:t>
            </a:r>
            <a:endParaRPr lang="es-CO" sz="1050" dirty="0"/>
          </a:p>
        </p:txBody>
      </p:sp>
      <p:pic>
        <p:nvPicPr>
          <p:cNvPr id="1026" name="Picture 2" descr="No tires tus discos duros! Aprovéchalos para almacenamiento externo -  MuyComputer">
            <a:extLst>
              <a:ext uri="{FF2B5EF4-FFF2-40B4-BE49-F238E27FC236}">
                <a16:creationId xmlns:a16="http://schemas.microsoft.com/office/drawing/2014/main" id="{8B44B6F0-69F2-4FBC-B3E5-094C39068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537" y="1234007"/>
            <a:ext cx="3413051" cy="147732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84740B5-3086-4153-9A0F-D59CDCD86F6F}"/>
              </a:ext>
            </a:extLst>
          </p:cNvPr>
          <p:cNvSpPr txBox="1"/>
          <p:nvPr/>
        </p:nvSpPr>
        <p:spPr>
          <a:xfrm>
            <a:off x="4404538" y="2965251"/>
            <a:ext cx="3413050" cy="369332"/>
          </a:xfrm>
          <a:prstGeom prst="rect">
            <a:avLst/>
          </a:prstGeom>
          <a:noFill/>
        </p:spPr>
        <p:txBody>
          <a:bodyPr wrap="square" rtlCol="0">
            <a:spAutoFit/>
          </a:bodyPr>
          <a:lstStyle/>
          <a:p>
            <a:r>
              <a:rPr lang="es-ES" dirty="0"/>
              <a:t>¿Como funciona un disco duro?</a:t>
            </a:r>
            <a:endParaRPr lang="es-CO" dirty="0"/>
          </a:p>
        </p:txBody>
      </p:sp>
      <p:sp>
        <p:nvSpPr>
          <p:cNvPr id="7" name="CuadroTexto 6">
            <a:extLst>
              <a:ext uri="{FF2B5EF4-FFF2-40B4-BE49-F238E27FC236}">
                <a16:creationId xmlns:a16="http://schemas.microsoft.com/office/drawing/2014/main" id="{26B6427B-E564-4B1D-8C4E-A091E570F74F}"/>
              </a:ext>
            </a:extLst>
          </p:cNvPr>
          <p:cNvSpPr txBox="1"/>
          <p:nvPr/>
        </p:nvSpPr>
        <p:spPr>
          <a:xfrm>
            <a:off x="4476308" y="3251065"/>
            <a:ext cx="3341280" cy="415498"/>
          </a:xfrm>
          <a:prstGeom prst="rect">
            <a:avLst/>
          </a:prstGeom>
          <a:noFill/>
        </p:spPr>
        <p:txBody>
          <a:bodyPr wrap="square" rtlCol="0">
            <a:spAutoFit/>
          </a:bodyPr>
          <a:lstStyle/>
          <a:p>
            <a:r>
              <a:rPr lang="es-CO" sz="1050" dirty="0">
                <a:hlinkClick r:id="rId3"/>
              </a:rPr>
              <a:t>https://www.youtube.com/watch?v=-iy3hAjTa-0</a:t>
            </a:r>
            <a:endParaRPr lang="es-CO" sz="1050" dirty="0"/>
          </a:p>
          <a:p>
            <a:endParaRPr lang="es-CO" sz="1050" dirty="0"/>
          </a:p>
        </p:txBody>
      </p:sp>
      <p:pic>
        <p:nvPicPr>
          <p:cNvPr id="8" name="Imagen 7">
            <a:extLst>
              <a:ext uri="{FF2B5EF4-FFF2-40B4-BE49-F238E27FC236}">
                <a16:creationId xmlns:a16="http://schemas.microsoft.com/office/drawing/2014/main" id="{9D72A48F-F5AB-4CEA-987A-C0F2DA8E843E}"/>
              </a:ext>
            </a:extLst>
          </p:cNvPr>
          <p:cNvPicPr>
            <a:picLocks noChangeAspect="1"/>
          </p:cNvPicPr>
          <p:nvPr/>
        </p:nvPicPr>
        <p:blipFill>
          <a:blip r:embed="rId4"/>
          <a:stretch>
            <a:fillRect/>
          </a:stretch>
        </p:blipFill>
        <p:spPr>
          <a:xfrm>
            <a:off x="514674" y="2711335"/>
            <a:ext cx="3252461" cy="1785982"/>
          </a:xfrm>
          <a:prstGeom prst="rect">
            <a:avLst/>
          </a:prstGeom>
        </p:spPr>
      </p:pic>
      <p:sp>
        <p:nvSpPr>
          <p:cNvPr id="9" name="CuadroTexto 8">
            <a:extLst>
              <a:ext uri="{FF2B5EF4-FFF2-40B4-BE49-F238E27FC236}">
                <a16:creationId xmlns:a16="http://schemas.microsoft.com/office/drawing/2014/main" id="{F7C34061-7644-43A8-800E-8D13BF569DA5}"/>
              </a:ext>
            </a:extLst>
          </p:cNvPr>
          <p:cNvSpPr txBox="1"/>
          <p:nvPr/>
        </p:nvSpPr>
        <p:spPr>
          <a:xfrm>
            <a:off x="742722" y="4358817"/>
            <a:ext cx="2604978" cy="276999"/>
          </a:xfrm>
          <a:prstGeom prst="rect">
            <a:avLst/>
          </a:prstGeom>
          <a:noFill/>
        </p:spPr>
        <p:txBody>
          <a:bodyPr wrap="square" rtlCol="0">
            <a:spAutoFit/>
          </a:bodyPr>
          <a:lstStyle/>
          <a:p>
            <a:r>
              <a:rPr lang="es-ES" sz="1200" dirty="0"/>
              <a:t>Toca Discos</a:t>
            </a:r>
            <a:endParaRPr lang="es-CO" sz="1200" dirty="0"/>
          </a:p>
        </p:txBody>
      </p:sp>
      <p:sp>
        <p:nvSpPr>
          <p:cNvPr id="10" name="CuadroTexto 9">
            <a:extLst>
              <a:ext uri="{FF2B5EF4-FFF2-40B4-BE49-F238E27FC236}">
                <a16:creationId xmlns:a16="http://schemas.microsoft.com/office/drawing/2014/main" id="{8B88EFF7-FD4C-4427-BBCB-DD37C36D977E}"/>
              </a:ext>
            </a:extLst>
          </p:cNvPr>
          <p:cNvSpPr txBox="1"/>
          <p:nvPr/>
        </p:nvSpPr>
        <p:spPr>
          <a:xfrm>
            <a:off x="3032938" y="402772"/>
            <a:ext cx="2743200" cy="369332"/>
          </a:xfrm>
          <a:prstGeom prst="rect">
            <a:avLst/>
          </a:prstGeom>
          <a:noFill/>
        </p:spPr>
        <p:txBody>
          <a:bodyPr wrap="square" rtlCol="0">
            <a:spAutoFit/>
          </a:bodyPr>
          <a:lstStyle/>
          <a:p>
            <a:r>
              <a:rPr lang="es-ES" dirty="0">
                <a:solidFill>
                  <a:srgbClr val="00B050"/>
                </a:solidFill>
              </a:rPr>
              <a:t>Ceros y unos</a:t>
            </a:r>
            <a:endParaRPr lang="es-CO" dirty="0">
              <a:solidFill>
                <a:srgbClr val="00B050"/>
              </a:solidFill>
            </a:endParaRPr>
          </a:p>
        </p:txBody>
      </p:sp>
    </p:spTree>
    <p:extLst>
      <p:ext uri="{BB962C8B-B14F-4D97-AF65-F5344CB8AC3E}">
        <p14:creationId xmlns:p14="http://schemas.microsoft.com/office/powerpoint/2010/main" val="2797880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02EF462-E821-420F-A743-329929378628}"/>
              </a:ext>
            </a:extLst>
          </p:cNvPr>
          <p:cNvSpPr txBox="1"/>
          <p:nvPr/>
        </p:nvSpPr>
        <p:spPr>
          <a:xfrm>
            <a:off x="340242" y="733647"/>
            <a:ext cx="3586747" cy="2862322"/>
          </a:xfrm>
          <a:prstGeom prst="rect">
            <a:avLst/>
          </a:prstGeom>
          <a:noFill/>
        </p:spPr>
        <p:txBody>
          <a:bodyPr wrap="square" rtlCol="0">
            <a:spAutoFit/>
          </a:bodyPr>
          <a:lstStyle/>
          <a:p>
            <a:r>
              <a:rPr lang="es-ES" dirty="0"/>
              <a:t>Luego de ello el avance de métodos de almacenamiento de información experimentaría un periodo de recesión hasta la llegada de la nube. La nube trajo consigo una gran ventaja de accesibilidad. Tu puedes acceder a la nube desde cualquier parte del mundo. Además es un medio que puede ser utilizado por varias personas al mismo tiempo.</a:t>
            </a:r>
            <a:endParaRPr lang="es-CO" dirty="0"/>
          </a:p>
        </p:txBody>
      </p:sp>
      <p:pic>
        <p:nvPicPr>
          <p:cNvPr id="3" name="Imagen 2">
            <a:extLst>
              <a:ext uri="{FF2B5EF4-FFF2-40B4-BE49-F238E27FC236}">
                <a16:creationId xmlns:a16="http://schemas.microsoft.com/office/drawing/2014/main" id="{CC5121B1-BB23-441F-AEF9-C6F0944B4A1A}"/>
              </a:ext>
            </a:extLst>
          </p:cNvPr>
          <p:cNvPicPr>
            <a:picLocks noChangeAspect="1"/>
          </p:cNvPicPr>
          <p:nvPr/>
        </p:nvPicPr>
        <p:blipFill>
          <a:blip r:embed="rId2"/>
          <a:stretch>
            <a:fillRect/>
          </a:stretch>
        </p:blipFill>
        <p:spPr>
          <a:xfrm>
            <a:off x="3926989" y="1010094"/>
            <a:ext cx="4104785" cy="2500815"/>
          </a:xfrm>
          <a:prstGeom prst="rect">
            <a:avLst/>
          </a:prstGeom>
        </p:spPr>
      </p:pic>
      <p:sp>
        <p:nvSpPr>
          <p:cNvPr id="4" name="CuadroTexto 3">
            <a:extLst>
              <a:ext uri="{FF2B5EF4-FFF2-40B4-BE49-F238E27FC236}">
                <a16:creationId xmlns:a16="http://schemas.microsoft.com/office/drawing/2014/main" id="{A4333079-65F7-4C91-85F6-BFE3A58DABDE}"/>
              </a:ext>
            </a:extLst>
          </p:cNvPr>
          <p:cNvSpPr txBox="1"/>
          <p:nvPr/>
        </p:nvSpPr>
        <p:spPr>
          <a:xfrm>
            <a:off x="4159118" y="3491809"/>
            <a:ext cx="3640527" cy="276999"/>
          </a:xfrm>
          <a:prstGeom prst="rect">
            <a:avLst/>
          </a:prstGeom>
          <a:noFill/>
        </p:spPr>
        <p:txBody>
          <a:bodyPr wrap="square" rtlCol="0">
            <a:spAutoFit/>
          </a:bodyPr>
          <a:lstStyle/>
          <a:p>
            <a:r>
              <a:rPr lang="es-ES" sz="1200" dirty="0"/>
              <a:t>proveedores de servicios en la nube</a:t>
            </a:r>
            <a:endParaRPr lang="es-CO" sz="1200" dirty="0"/>
          </a:p>
        </p:txBody>
      </p:sp>
      <p:pic>
        <p:nvPicPr>
          <p:cNvPr id="5" name="Imagen 4">
            <a:extLst>
              <a:ext uri="{FF2B5EF4-FFF2-40B4-BE49-F238E27FC236}">
                <a16:creationId xmlns:a16="http://schemas.microsoft.com/office/drawing/2014/main" id="{CB91594E-38A1-45EC-B9B7-66AD9F921610}"/>
              </a:ext>
            </a:extLst>
          </p:cNvPr>
          <p:cNvPicPr>
            <a:picLocks noChangeAspect="1"/>
          </p:cNvPicPr>
          <p:nvPr/>
        </p:nvPicPr>
        <p:blipFill>
          <a:blip r:embed="rId3"/>
          <a:stretch>
            <a:fillRect/>
          </a:stretch>
        </p:blipFill>
        <p:spPr>
          <a:xfrm>
            <a:off x="616689" y="3627649"/>
            <a:ext cx="2041451" cy="1360055"/>
          </a:xfrm>
          <a:prstGeom prst="rect">
            <a:avLst/>
          </a:prstGeom>
        </p:spPr>
      </p:pic>
    </p:spTree>
    <p:extLst>
      <p:ext uri="{BB962C8B-B14F-4D97-AF65-F5344CB8AC3E}">
        <p14:creationId xmlns:p14="http://schemas.microsoft.com/office/powerpoint/2010/main" val="282869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263653" y="90769"/>
            <a:ext cx="4616694" cy="461665"/>
          </a:xfrm>
          <a:prstGeom prst="rect">
            <a:avLst/>
          </a:prstGeom>
          <a:noFill/>
        </p:spPr>
        <p:txBody>
          <a:bodyPr wrap="square" rtlCol="0">
            <a:spAutoFit/>
          </a:bodyPr>
          <a:lstStyle/>
          <a:p>
            <a:r>
              <a:rPr lang="es-ES" sz="2400" dirty="0">
                <a:solidFill>
                  <a:srgbClr val="00B050"/>
                </a:solidFill>
              </a:rPr>
              <a:t>Conceptos de Bases de Datos</a:t>
            </a:r>
          </a:p>
        </p:txBody>
      </p:sp>
      <p:sp>
        <p:nvSpPr>
          <p:cNvPr id="3" name="CuadroTexto 2">
            <a:extLst>
              <a:ext uri="{FF2B5EF4-FFF2-40B4-BE49-F238E27FC236}">
                <a16:creationId xmlns:a16="http://schemas.microsoft.com/office/drawing/2014/main" id="{D3EFF543-EDAE-453A-B1A2-5342407FDBF6}"/>
              </a:ext>
            </a:extLst>
          </p:cNvPr>
          <p:cNvSpPr txBox="1"/>
          <p:nvPr/>
        </p:nvSpPr>
        <p:spPr>
          <a:xfrm>
            <a:off x="207055" y="629576"/>
            <a:ext cx="4113195" cy="646331"/>
          </a:xfrm>
          <a:prstGeom prst="rect">
            <a:avLst/>
          </a:prstGeom>
          <a:noFill/>
        </p:spPr>
        <p:txBody>
          <a:bodyPr wrap="square" rtlCol="0">
            <a:spAutoFit/>
          </a:bodyPr>
          <a:lstStyle/>
          <a:p>
            <a:r>
              <a:rPr lang="es-ES" b="1" dirty="0">
                <a:solidFill>
                  <a:srgbClr val="FF0000"/>
                </a:solidFill>
              </a:rPr>
              <a:t>Dato</a:t>
            </a:r>
            <a:r>
              <a:rPr lang="es-ES" dirty="0">
                <a:solidFill>
                  <a:srgbClr val="FF0000"/>
                </a:solidFill>
                <a:sym typeface="Wingdings" panose="05000000000000000000" pitchFamily="2" charset="2"/>
              </a:rPr>
              <a:t> </a:t>
            </a:r>
            <a:r>
              <a:rPr lang="es-ES" dirty="0">
                <a:sym typeface="Wingdings" panose="05000000000000000000" pitchFamily="2" charset="2"/>
              </a:rPr>
              <a:t>caracteres(palabras) y números que por si solo no tienen significado</a:t>
            </a:r>
            <a:endParaRPr lang="es-CO" dirty="0"/>
          </a:p>
        </p:txBody>
      </p:sp>
      <p:sp>
        <p:nvSpPr>
          <p:cNvPr id="4" name="CuadroTexto 3">
            <a:extLst>
              <a:ext uri="{FF2B5EF4-FFF2-40B4-BE49-F238E27FC236}">
                <a16:creationId xmlns:a16="http://schemas.microsoft.com/office/drawing/2014/main" id="{0F555E57-FD86-4285-A3D7-888F8375F35A}"/>
              </a:ext>
            </a:extLst>
          </p:cNvPr>
          <p:cNvSpPr txBox="1"/>
          <p:nvPr/>
        </p:nvSpPr>
        <p:spPr>
          <a:xfrm>
            <a:off x="207054" y="1549443"/>
            <a:ext cx="4113195" cy="923330"/>
          </a:xfrm>
          <a:prstGeom prst="rect">
            <a:avLst/>
          </a:prstGeom>
          <a:noFill/>
        </p:spPr>
        <p:txBody>
          <a:bodyPr wrap="square" rtlCol="0">
            <a:spAutoFit/>
          </a:bodyPr>
          <a:lstStyle/>
          <a:p>
            <a:r>
              <a:rPr lang="es-ES" dirty="0">
                <a:solidFill>
                  <a:srgbClr val="FF0000"/>
                </a:solidFill>
              </a:rPr>
              <a:t>Bases de datos</a:t>
            </a:r>
            <a:r>
              <a:rPr lang="es-ES" dirty="0">
                <a:solidFill>
                  <a:srgbClr val="FF0000"/>
                </a:solidFill>
                <a:sym typeface="Wingdings" panose="05000000000000000000" pitchFamily="2" charset="2"/>
              </a:rPr>
              <a:t> </a:t>
            </a:r>
            <a:r>
              <a:rPr lang="es-ES" dirty="0">
                <a:sym typeface="Wingdings" panose="05000000000000000000" pitchFamily="2" charset="2"/>
              </a:rPr>
              <a:t>Colección de datos relacionados, donde los datos ya tienen sentido</a:t>
            </a:r>
            <a:endParaRPr lang="es-CO" dirty="0"/>
          </a:p>
        </p:txBody>
      </p:sp>
      <p:sp>
        <p:nvSpPr>
          <p:cNvPr id="5" name="CuadroTexto 4">
            <a:extLst>
              <a:ext uri="{FF2B5EF4-FFF2-40B4-BE49-F238E27FC236}">
                <a16:creationId xmlns:a16="http://schemas.microsoft.com/office/drawing/2014/main" id="{39EAE388-D069-44F2-BCDE-AFC38B2FDEFE}"/>
              </a:ext>
            </a:extLst>
          </p:cNvPr>
          <p:cNvSpPr txBox="1"/>
          <p:nvPr/>
        </p:nvSpPr>
        <p:spPr>
          <a:xfrm>
            <a:off x="125210" y="3168502"/>
            <a:ext cx="1747840" cy="369332"/>
          </a:xfrm>
          <a:prstGeom prst="rect">
            <a:avLst/>
          </a:prstGeom>
          <a:noFill/>
        </p:spPr>
        <p:txBody>
          <a:bodyPr wrap="square" rtlCol="0">
            <a:spAutoFit/>
          </a:bodyPr>
          <a:lstStyle/>
          <a:p>
            <a:r>
              <a:rPr lang="es-ES" dirty="0"/>
              <a:t>Bases de datos</a:t>
            </a:r>
            <a:endParaRPr lang="es-CO" dirty="0"/>
          </a:p>
        </p:txBody>
      </p:sp>
      <p:sp>
        <p:nvSpPr>
          <p:cNvPr id="6" name="Flecha: a la derecha 5">
            <a:extLst>
              <a:ext uri="{FF2B5EF4-FFF2-40B4-BE49-F238E27FC236}">
                <a16:creationId xmlns:a16="http://schemas.microsoft.com/office/drawing/2014/main" id="{0F1F782C-B390-4A13-ADD4-182BB39CA38D}"/>
              </a:ext>
            </a:extLst>
          </p:cNvPr>
          <p:cNvSpPr/>
          <p:nvPr/>
        </p:nvSpPr>
        <p:spPr>
          <a:xfrm rot="19896694">
            <a:off x="1618801" y="2788662"/>
            <a:ext cx="675550" cy="34667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CO" dirty="0"/>
          </a:p>
        </p:txBody>
      </p:sp>
      <p:sp>
        <p:nvSpPr>
          <p:cNvPr id="7" name="Flecha: a la derecha 6">
            <a:extLst>
              <a:ext uri="{FF2B5EF4-FFF2-40B4-BE49-F238E27FC236}">
                <a16:creationId xmlns:a16="http://schemas.microsoft.com/office/drawing/2014/main" id="{9C2A005B-8C69-4276-BCE7-882F6E6F56AD}"/>
              </a:ext>
            </a:extLst>
          </p:cNvPr>
          <p:cNvSpPr/>
          <p:nvPr/>
        </p:nvSpPr>
        <p:spPr>
          <a:xfrm>
            <a:off x="1722387" y="3193386"/>
            <a:ext cx="675550" cy="34667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sp>
        <p:nvSpPr>
          <p:cNvPr id="8" name="Flecha: a la derecha 7">
            <a:extLst>
              <a:ext uri="{FF2B5EF4-FFF2-40B4-BE49-F238E27FC236}">
                <a16:creationId xmlns:a16="http://schemas.microsoft.com/office/drawing/2014/main" id="{7413B3FD-FEBF-4049-BA8B-7F3C75B26D1B}"/>
              </a:ext>
            </a:extLst>
          </p:cNvPr>
          <p:cNvSpPr/>
          <p:nvPr/>
        </p:nvSpPr>
        <p:spPr>
          <a:xfrm rot="1747010">
            <a:off x="1603003" y="3560340"/>
            <a:ext cx="675550" cy="34667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sp>
        <p:nvSpPr>
          <p:cNvPr id="9" name="CuadroTexto 8">
            <a:extLst>
              <a:ext uri="{FF2B5EF4-FFF2-40B4-BE49-F238E27FC236}">
                <a16:creationId xmlns:a16="http://schemas.microsoft.com/office/drawing/2014/main" id="{31EB315D-1500-4EBD-BBE4-142A895439E8}"/>
              </a:ext>
            </a:extLst>
          </p:cNvPr>
          <p:cNvSpPr txBox="1"/>
          <p:nvPr/>
        </p:nvSpPr>
        <p:spPr>
          <a:xfrm>
            <a:off x="2320212" y="2499311"/>
            <a:ext cx="1063256" cy="369332"/>
          </a:xfrm>
          <a:prstGeom prst="rect">
            <a:avLst/>
          </a:prstGeom>
          <a:noFill/>
        </p:spPr>
        <p:txBody>
          <a:bodyPr wrap="square" rtlCol="0">
            <a:spAutoFit/>
          </a:bodyPr>
          <a:lstStyle/>
          <a:p>
            <a:r>
              <a:rPr lang="es-ES" dirty="0"/>
              <a:t>Campo</a:t>
            </a:r>
            <a:endParaRPr lang="es-CO" dirty="0"/>
          </a:p>
        </p:txBody>
      </p:sp>
      <p:sp>
        <p:nvSpPr>
          <p:cNvPr id="10" name="CuadroTexto 9">
            <a:extLst>
              <a:ext uri="{FF2B5EF4-FFF2-40B4-BE49-F238E27FC236}">
                <a16:creationId xmlns:a16="http://schemas.microsoft.com/office/drawing/2014/main" id="{FAFF52AC-70C5-4D9E-AC3A-E48D230D838E}"/>
              </a:ext>
            </a:extLst>
          </p:cNvPr>
          <p:cNvSpPr txBox="1"/>
          <p:nvPr/>
        </p:nvSpPr>
        <p:spPr>
          <a:xfrm>
            <a:off x="2421517" y="3159932"/>
            <a:ext cx="1214863" cy="369332"/>
          </a:xfrm>
          <a:prstGeom prst="rect">
            <a:avLst/>
          </a:prstGeom>
          <a:noFill/>
        </p:spPr>
        <p:txBody>
          <a:bodyPr wrap="square" rtlCol="0">
            <a:spAutoFit/>
          </a:bodyPr>
          <a:lstStyle/>
          <a:p>
            <a:r>
              <a:rPr lang="es-ES" dirty="0"/>
              <a:t>Registro</a:t>
            </a:r>
            <a:endParaRPr lang="es-CO" dirty="0"/>
          </a:p>
        </p:txBody>
      </p:sp>
      <p:sp>
        <p:nvSpPr>
          <p:cNvPr id="11" name="CuadroTexto 10">
            <a:extLst>
              <a:ext uri="{FF2B5EF4-FFF2-40B4-BE49-F238E27FC236}">
                <a16:creationId xmlns:a16="http://schemas.microsoft.com/office/drawing/2014/main" id="{74301384-7E60-4F3B-A4E8-8A86962616BC}"/>
              </a:ext>
            </a:extLst>
          </p:cNvPr>
          <p:cNvSpPr txBox="1"/>
          <p:nvPr/>
        </p:nvSpPr>
        <p:spPr>
          <a:xfrm>
            <a:off x="2218783" y="3759188"/>
            <a:ext cx="1417597" cy="369332"/>
          </a:xfrm>
          <a:prstGeom prst="rect">
            <a:avLst/>
          </a:prstGeom>
          <a:noFill/>
        </p:spPr>
        <p:txBody>
          <a:bodyPr wrap="square" rtlCol="0">
            <a:spAutoFit/>
          </a:bodyPr>
          <a:lstStyle/>
          <a:p>
            <a:r>
              <a:rPr lang="es-ES" dirty="0"/>
              <a:t>Archivo</a:t>
            </a:r>
            <a:endParaRPr lang="es-CO" dirty="0"/>
          </a:p>
        </p:txBody>
      </p:sp>
      <p:sp>
        <p:nvSpPr>
          <p:cNvPr id="12" name="CuadroTexto 11">
            <a:extLst>
              <a:ext uri="{FF2B5EF4-FFF2-40B4-BE49-F238E27FC236}">
                <a16:creationId xmlns:a16="http://schemas.microsoft.com/office/drawing/2014/main" id="{8DCE3624-67E5-48C5-91E4-BC2BCCE2815B}"/>
              </a:ext>
            </a:extLst>
          </p:cNvPr>
          <p:cNvSpPr txBox="1"/>
          <p:nvPr/>
        </p:nvSpPr>
        <p:spPr>
          <a:xfrm>
            <a:off x="3296093" y="2344419"/>
            <a:ext cx="3714184" cy="646331"/>
          </a:xfrm>
          <a:prstGeom prst="rect">
            <a:avLst/>
          </a:prstGeom>
          <a:noFill/>
        </p:spPr>
        <p:txBody>
          <a:bodyPr wrap="square" rtlCol="0">
            <a:spAutoFit/>
          </a:bodyPr>
          <a:lstStyle/>
          <a:p>
            <a:r>
              <a:rPr lang="es-ES" dirty="0"/>
              <a:t>Un campo en términos prácticos es una columna de un solo tipo de dato</a:t>
            </a:r>
            <a:endParaRPr lang="es-CO" dirty="0"/>
          </a:p>
        </p:txBody>
      </p:sp>
      <p:sp>
        <p:nvSpPr>
          <p:cNvPr id="13" name="CuadroTexto 12">
            <a:extLst>
              <a:ext uri="{FF2B5EF4-FFF2-40B4-BE49-F238E27FC236}">
                <a16:creationId xmlns:a16="http://schemas.microsoft.com/office/drawing/2014/main" id="{1C97F71C-D894-4693-9739-A42D4468C932}"/>
              </a:ext>
            </a:extLst>
          </p:cNvPr>
          <p:cNvSpPr txBox="1"/>
          <p:nvPr/>
        </p:nvSpPr>
        <p:spPr>
          <a:xfrm>
            <a:off x="3508744" y="3193386"/>
            <a:ext cx="3668233" cy="369332"/>
          </a:xfrm>
          <a:prstGeom prst="rect">
            <a:avLst/>
          </a:prstGeom>
          <a:noFill/>
        </p:spPr>
        <p:txBody>
          <a:bodyPr wrap="square" rtlCol="0">
            <a:spAutoFit/>
          </a:bodyPr>
          <a:lstStyle/>
          <a:p>
            <a:r>
              <a:rPr lang="es-ES" dirty="0"/>
              <a:t>Colección de datos relacionados</a:t>
            </a:r>
            <a:endParaRPr lang="es-CO" dirty="0"/>
          </a:p>
        </p:txBody>
      </p:sp>
      <p:sp>
        <p:nvSpPr>
          <p:cNvPr id="14" name="CuadroTexto 13">
            <a:extLst>
              <a:ext uri="{FF2B5EF4-FFF2-40B4-BE49-F238E27FC236}">
                <a16:creationId xmlns:a16="http://schemas.microsoft.com/office/drawing/2014/main" id="{19898116-3042-4999-A130-E7A8340B7215}"/>
              </a:ext>
            </a:extLst>
          </p:cNvPr>
          <p:cNvSpPr txBox="1"/>
          <p:nvPr/>
        </p:nvSpPr>
        <p:spPr>
          <a:xfrm>
            <a:off x="3268870" y="3864412"/>
            <a:ext cx="3508744" cy="646331"/>
          </a:xfrm>
          <a:prstGeom prst="rect">
            <a:avLst/>
          </a:prstGeom>
          <a:noFill/>
        </p:spPr>
        <p:txBody>
          <a:bodyPr wrap="square" rtlCol="0">
            <a:spAutoFit/>
          </a:bodyPr>
          <a:lstStyle/>
          <a:p>
            <a:r>
              <a:rPr lang="es-ES" dirty="0"/>
              <a:t>Colección de registros que tiene una relación </a:t>
            </a:r>
            <a:endParaRPr lang="es-CO" dirty="0"/>
          </a:p>
        </p:txBody>
      </p:sp>
      <p:cxnSp>
        <p:nvCxnSpPr>
          <p:cNvPr id="16" name="Conector recto de flecha 15">
            <a:extLst>
              <a:ext uri="{FF2B5EF4-FFF2-40B4-BE49-F238E27FC236}">
                <a16:creationId xmlns:a16="http://schemas.microsoft.com/office/drawing/2014/main" id="{0256E87C-9E89-4D6C-A281-12DDCB5C912F}"/>
              </a:ext>
            </a:extLst>
          </p:cNvPr>
          <p:cNvCxnSpPr/>
          <p:nvPr/>
        </p:nvCxnSpPr>
        <p:spPr>
          <a:xfrm>
            <a:off x="3121878" y="2683977"/>
            <a:ext cx="17421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3F597A9E-C97E-40CC-BFF9-F5158E8B37C5}"/>
              </a:ext>
            </a:extLst>
          </p:cNvPr>
          <p:cNvCxnSpPr>
            <a:cxnSpLocks/>
            <a:endCxn id="13" idx="1"/>
          </p:cNvCxnSpPr>
          <p:nvPr/>
        </p:nvCxnSpPr>
        <p:spPr>
          <a:xfrm>
            <a:off x="3296093" y="3378052"/>
            <a:ext cx="21265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D080924B-B96F-4D33-862B-4B29AAB71AF4}"/>
              </a:ext>
            </a:extLst>
          </p:cNvPr>
          <p:cNvCxnSpPr>
            <a:cxnSpLocks/>
          </p:cNvCxnSpPr>
          <p:nvPr/>
        </p:nvCxnSpPr>
        <p:spPr>
          <a:xfrm>
            <a:off x="3028948" y="4049465"/>
            <a:ext cx="267145" cy="9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96009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9C172D48-0360-4443-A3EE-2821C39B0760}"/>
              </a:ext>
            </a:extLst>
          </p:cNvPr>
          <p:cNvGraphicFramePr>
            <a:graphicFrameLocks noGrp="1"/>
          </p:cNvGraphicFramePr>
          <p:nvPr>
            <p:extLst>
              <p:ext uri="{D42A27DB-BD31-4B8C-83A1-F6EECF244321}">
                <p14:modId xmlns:p14="http://schemas.microsoft.com/office/powerpoint/2010/main" val="622564276"/>
              </p:ext>
            </p:extLst>
          </p:nvPr>
        </p:nvGraphicFramePr>
        <p:xfrm>
          <a:off x="1247554" y="1549843"/>
          <a:ext cx="6096000" cy="148336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371731352"/>
                    </a:ext>
                  </a:extLst>
                </a:gridCol>
                <a:gridCol w="1524000">
                  <a:extLst>
                    <a:ext uri="{9D8B030D-6E8A-4147-A177-3AD203B41FA5}">
                      <a16:colId xmlns:a16="http://schemas.microsoft.com/office/drawing/2014/main" val="2806984813"/>
                    </a:ext>
                  </a:extLst>
                </a:gridCol>
                <a:gridCol w="1524000">
                  <a:extLst>
                    <a:ext uri="{9D8B030D-6E8A-4147-A177-3AD203B41FA5}">
                      <a16:colId xmlns:a16="http://schemas.microsoft.com/office/drawing/2014/main" val="4254672568"/>
                    </a:ext>
                  </a:extLst>
                </a:gridCol>
                <a:gridCol w="1524000">
                  <a:extLst>
                    <a:ext uri="{9D8B030D-6E8A-4147-A177-3AD203B41FA5}">
                      <a16:colId xmlns:a16="http://schemas.microsoft.com/office/drawing/2014/main" val="3024761352"/>
                    </a:ext>
                  </a:extLst>
                </a:gridCol>
              </a:tblGrid>
              <a:tr h="370840">
                <a:tc>
                  <a:txBody>
                    <a:bodyPr/>
                    <a:lstStyle/>
                    <a:p>
                      <a:r>
                        <a:rPr lang="es-ES" dirty="0"/>
                        <a:t>Matrícula</a:t>
                      </a:r>
                      <a:endParaRPr lang="es-CO" dirty="0"/>
                    </a:p>
                  </a:txBody>
                  <a:tcPr/>
                </a:tc>
                <a:tc>
                  <a:txBody>
                    <a:bodyPr/>
                    <a:lstStyle/>
                    <a:p>
                      <a:r>
                        <a:rPr lang="es-ES" dirty="0"/>
                        <a:t>Nombre</a:t>
                      </a:r>
                      <a:endParaRPr lang="es-CO" dirty="0"/>
                    </a:p>
                  </a:txBody>
                  <a:tcPr/>
                </a:tc>
                <a:tc>
                  <a:txBody>
                    <a:bodyPr/>
                    <a:lstStyle/>
                    <a:p>
                      <a:r>
                        <a:rPr lang="es-ES" dirty="0"/>
                        <a:t>Teléfono</a:t>
                      </a:r>
                      <a:endParaRPr lang="es-CO" dirty="0"/>
                    </a:p>
                  </a:txBody>
                  <a:tcPr/>
                </a:tc>
                <a:tc>
                  <a:txBody>
                    <a:bodyPr/>
                    <a:lstStyle/>
                    <a:p>
                      <a:r>
                        <a:rPr lang="es-ES" dirty="0"/>
                        <a:t>Edad</a:t>
                      </a:r>
                      <a:endParaRPr lang="es-CO" dirty="0"/>
                    </a:p>
                  </a:txBody>
                  <a:tcPr/>
                </a:tc>
                <a:extLst>
                  <a:ext uri="{0D108BD9-81ED-4DB2-BD59-A6C34878D82A}">
                    <a16:rowId xmlns:a16="http://schemas.microsoft.com/office/drawing/2014/main" val="1170457730"/>
                  </a:ext>
                </a:extLst>
              </a:tr>
              <a:tr h="370840">
                <a:tc>
                  <a:txBody>
                    <a:bodyPr/>
                    <a:lstStyle/>
                    <a:p>
                      <a:r>
                        <a:rPr lang="es-ES" dirty="0"/>
                        <a:t>1</a:t>
                      </a:r>
                      <a:endParaRPr lang="es-CO" dirty="0"/>
                    </a:p>
                  </a:txBody>
                  <a:tcPr/>
                </a:tc>
                <a:tc>
                  <a:txBody>
                    <a:bodyPr/>
                    <a:lstStyle/>
                    <a:p>
                      <a:r>
                        <a:rPr lang="es-ES" dirty="0"/>
                        <a:t>Juancho</a:t>
                      </a:r>
                      <a:endParaRPr lang="es-CO" dirty="0"/>
                    </a:p>
                  </a:txBody>
                  <a:tcPr/>
                </a:tc>
                <a:tc>
                  <a:txBody>
                    <a:bodyPr/>
                    <a:lstStyle/>
                    <a:p>
                      <a:r>
                        <a:rPr lang="es-ES" dirty="0"/>
                        <a:t>3015645324</a:t>
                      </a:r>
                      <a:endParaRPr lang="es-CO" dirty="0"/>
                    </a:p>
                  </a:txBody>
                  <a:tcPr/>
                </a:tc>
                <a:tc>
                  <a:txBody>
                    <a:bodyPr/>
                    <a:lstStyle/>
                    <a:p>
                      <a:r>
                        <a:rPr lang="es-ES" dirty="0"/>
                        <a:t>30</a:t>
                      </a:r>
                      <a:endParaRPr lang="es-CO" dirty="0"/>
                    </a:p>
                  </a:txBody>
                  <a:tcPr/>
                </a:tc>
                <a:extLst>
                  <a:ext uri="{0D108BD9-81ED-4DB2-BD59-A6C34878D82A}">
                    <a16:rowId xmlns:a16="http://schemas.microsoft.com/office/drawing/2014/main" val="3331401350"/>
                  </a:ext>
                </a:extLst>
              </a:tr>
              <a:tr h="370840">
                <a:tc>
                  <a:txBody>
                    <a:bodyPr/>
                    <a:lstStyle/>
                    <a:p>
                      <a:r>
                        <a:rPr lang="es-ES" dirty="0"/>
                        <a:t>2</a:t>
                      </a:r>
                      <a:endParaRPr lang="es-CO" dirty="0"/>
                    </a:p>
                  </a:txBody>
                  <a:tcPr/>
                </a:tc>
                <a:tc>
                  <a:txBody>
                    <a:bodyPr/>
                    <a:lstStyle/>
                    <a:p>
                      <a:r>
                        <a:rPr lang="es-ES" dirty="0"/>
                        <a:t>Brayan</a:t>
                      </a:r>
                      <a:endParaRPr lang="es-CO" dirty="0"/>
                    </a:p>
                  </a:txBody>
                  <a:tcPr/>
                </a:tc>
                <a:tc>
                  <a:txBody>
                    <a:bodyPr/>
                    <a:lstStyle/>
                    <a:p>
                      <a:r>
                        <a:rPr lang="es-ES" dirty="0"/>
                        <a:t>3209002060</a:t>
                      </a:r>
                      <a:endParaRPr lang="es-CO" dirty="0"/>
                    </a:p>
                  </a:txBody>
                  <a:tcPr/>
                </a:tc>
                <a:tc>
                  <a:txBody>
                    <a:bodyPr/>
                    <a:lstStyle/>
                    <a:p>
                      <a:r>
                        <a:rPr lang="es-ES" dirty="0"/>
                        <a:t>21</a:t>
                      </a:r>
                      <a:endParaRPr lang="es-CO" dirty="0"/>
                    </a:p>
                  </a:txBody>
                  <a:tcPr/>
                </a:tc>
                <a:extLst>
                  <a:ext uri="{0D108BD9-81ED-4DB2-BD59-A6C34878D82A}">
                    <a16:rowId xmlns:a16="http://schemas.microsoft.com/office/drawing/2014/main" val="1173232091"/>
                  </a:ext>
                </a:extLst>
              </a:tr>
              <a:tr h="370840">
                <a:tc>
                  <a:txBody>
                    <a:bodyPr/>
                    <a:lstStyle/>
                    <a:p>
                      <a:r>
                        <a:rPr lang="es-ES" dirty="0"/>
                        <a:t>3</a:t>
                      </a:r>
                      <a:endParaRPr lang="es-CO" dirty="0"/>
                    </a:p>
                  </a:txBody>
                  <a:tcPr/>
                </a:tc>
                <a:tc>
                  <a:txBody>
                    <a:bodyPr/>
                    <a:lstStyle/>
                    <a:p>
                      <a:r>
                        <a:rPr lang="es-ES" dirty="0"/>
                        <a:t>Luisa</a:t>
                      </a:r>
                      <a:endParaRPr lang="es-CO" dirty="0"/>
                    </a:p>
                  </a:txBody>
                  <a:tcPr/>
                </a:tc>
                <a:tc>
                  <a:txBody>
                    <a:bodyPr/>
                    <a:lstStyle/>
                    <a:p>
                      <a:r>
                        <a:rPr lang="es-ES" dirty="0"/>
                        <a:t>3013332225</a:t>
                      </a:r>
                      <a:endParaRPr lang="es-CO" dirty="0"/>
                    </a:p>
                  </a:txBody>
                  <a:tcPr/>
                </a:tc>
                <a:tc>
                  <a:txBody>
                    <a:bodyPr/>
                    <a:lstStyle/>
                    <a:p>
                      <a:r>
                        <a:rPr lang="es-ES" dirty="0"/>
                        <a:t>34</a:t>
                      </a:r>
                      <a:endParaRPr lang="es-CO" dirty="0"/>
                    </a:p>
                  </a:txBody>
                  <a:tcPr/>
                </a:tc>
                <a:extLst>
                  <a:ext uri="{0D108BD9-81ED-4DB2-BD59-A6C34878D82A}">
                    <a16:rowId xmlns:a16="http://schemas.microsoft.com/office/drawing/2014/main" val="3744517519"/>
                  </a:ext>
                </a:extLst>
              </a:tr>
            </a:tbl>
          </a:graphicData>
        </a:graphic>
      </p:graphicFrame>
      <p:sp>
        <p:nvSpPr>
          <p:cNvPr id="5" name="CuadroTexto 4">
            <a:extLst>
              <a:ext uri="{FF2B5EF4-FFF2-40B4-BE49-F238E27FC236}">
                <a16:creationId xmlns:a16="http://schemas.microsoft.com/office/drawing/2014/main" id="{613F8551-029C-40D1-9F3A-133142D6C1B7}"/>
              </a:ext>
            </a:extLst>
          </p:cNvPr>
          <p:cNvSpPr txBox="1"/>
          <p:nvPr/>
        </p:nvSpPr>
        <p:spPr>
          <a:xfrm>
            <a:off x="1690576" y="616984"/>
            <a:ext cx="107388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t>Campo</a:t>
            </a:r>
            <a:endParaRPr lang="es-CO" dirty="0"/>
          </a:p>
        </p:txBody>
      </p:sp>
      <p:cxnSp>
        <p:nvCxnSpPr>
          <p:cNvPr id="7" name="Conector recto de flecha 6">
            <a:extLst>
              <a:ext uri="{FF2B5EF4-FFF2-40B4-BE49-F238E27FC236}">
                <a16:creationId xmlns:a16="http://schemas.microsoft.com/office/drawing/2014/main" id="{3FB7C2CA-8926-41A1-BD67-A397420AB8EB}"/>
              </a:ext>
            </a:extLst>
          </p:cNvPr>
          <p:cNvCxnSpPr>
            <a:cxnSpLocks/>
          </p:cNvCxnSpPr>
          <p:nvPr/>
        </p:nvCxnSpPr>
        <p:spPr>
          <a:xfrm flipH="1">
            <a:off x="2115878" y="986316"/>
            <a:ext cx="5317" cy="5303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CuadroTexto 7">
            <a:extLst>
              <a:ext uri="{FF2B5EF4-FFF2-40B4-BE49-F238E27FC236}">
                <a16:creationId xmlns:a16="http://schemas.microsoft.com/office/drawing/2014/main" id="{016840A6-18A8-4E59-B2E1-0200C52E2687}"/>
              </a:ext>
            </a:extLst>
          </p:cNvPr>
          <p:cNvSpPr txBox="1"/>
          <p:nvPr/>
        </p:nvSpPr>
        <p:spPr>
          <a:xfrm>
            <a:off x="0" y="1922191"/>
            <a:ext cx="103135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t>Registro</a:t>
            </a:r>
            <a:endParaRPr lang="es-CO" dirty="0"/>
          </a:p>
        </p:txBody>
      </p:sp>
      <p:cxnSp>
        <p:nvCxnSpPr>
          <p:cNvPr id="10" name="Conector recto de flecha 9">
            <a:extLst>
              <a:ext uri="{FF2B5EF4-FFF2-40B4-BE49-F238E27FC236}">
                <a16:creationId xmlns:a16="http://schemas.microsoft.com/office/drawing/2014/main" id="{31CE5E5B-9AD7-4B1D-992E-A3033D02D51A}"/>
              </a:ext>
            </a:extLst>
          </p:cNvPr>
          <p:cNvCxnSpPr>
            <a:stCxn id="8" idx="3"/>
          </p:cNvCxnSpPr>
          <p:nvPr/>
        </p:nvCxnSpPr>
        <p:spPr>
          <a:xfrm flipV="1">
            <a:off x="1031358" y="2105247"/>
            <a:ext cx="216196" cy="16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Cerrar llave 10">
            <a:extLst>
              <a:ext uri="{FF2B5EF4-FFF2-40B4-BE49-F238E27FC236}">
                <a16:creationId xmlns:a16="http://schemas.microsoft.com/office/drawing/2014/main" id="{523F048A-CE89-4D1D-8232-AFF8229E1C9E}"/>
              </a:ext>
            </a:extLst>
          </p:cNvPr>
          <p:cNvSpPr/>
          <p:nvPr/>
        </p:nvSpPr>
        <p:spPr>
          <a:xfrm>
            <a:off x="7343554" y="1637414"/>
            <a:ext cx="216196" cy="127365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12" name="CuadroTexto 11">
            <a:extLst>
              <a:ext uri="{FF2B5EF4-FFF2-40B4-BE49-F238E27FC236}">
                <a16:creationId xmlns:a16="http://schemas.microsoft.com/office/drawing/2014/main" id="{26FF0C9F-66B0-489A-BD26-F2F6B50602DA}"/>
              </a:ext>
            </a:extLst>
          </p:cNvPr>
          <p:cNvSpPr txBox="1"/>
          <p:nvPr/>
        </p:nvSpPr>
        <p:spPr>
          <a:xfrm rot="5400000">
            <a:off x="7280065" y="2089577"/>
            <a:ext cx="95465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t>Archivo</a:t>
            </a:r>
            <a:endParaRPr lang="es-CO" dirty="0"/>
          </a:p>
        </p:txBody>
      </p:sp>
      <p:graphicFrame>
        <p:nvGraphicFramePr>
          <p:cNvPr id="13" name="Tabla 12">
            <a:extLst>
              <a:ext uri="{FF2B5EF4-FFF2-40B4-BE49-F238E27FC236}">
                <a16:creationId xmlns:a16="http://schemas.microsoft.com/office/drawing/2014/main" id="{705444F6-D1D5-4B17-8913-0DCF3537884A}"/>
              </a:ext>
            </a:extLst>
          </p:cNvPr>
          <p:cNvGraphicFramePr>
            <a:graphicFrameLocks noGrp="1"/>
          </p:cNvGraphicFramePr>
          <p:nvPr>
            <p:extLst>
              <p:ext uri="{D42A27DB-BD31-4B8C-83A1-F6EECF244321}">
                <p14:modId xmlns:p14="http://schemas.microsoft.com/office/powerpoint/2010/main" val="816046589"/>
              </p:ext>
            </p:extLst>
          </p:nvPr>
        </p:nvGraphicFramePr>
        <p:xfrm>
          <a:off x="515679" y="3415504"/>
          <a:ext cx="6096000" cy="1483360"/>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1712721414"/>
                    </a:ext>
                  </a:extLst>
                </a:gridCol>
                <a:gridCol w="2032000">
                  <a:extLst>
                    <a:ext uri="{9D8B030D-6E8A-4147-A177-3AD203B41FA5}">
                      <a16:colId xmlns:a16="http://schemas.microsoft.com/office/drawing/2014/main" val="233925830"/>
                    </a:ext>
                  </a:extLst>
                </a:gridCol>
                <a:gridCol w="2032000">
                  <a:extLst>
                    <a:ext uri="{9D8B030D-6E8A-4147-A177-3AD203B41FA5}">
                      <a16:colId xmlns:a16="http://schemas.microsoft.com/office/drawing/2014/main" val="1714944096"/>
                    </a:ext>
                  </a:extLst>
                </a:gridCol>
              </a:tblGrid>
              <a:tr h="370840">
                <a:tc>
                  <a:txBody>
                    <a:bodyPr/>
                    <a:lstStyle/>
                    <a:p>
                      <a:r>
                        <a:rPr lang="es-ES" dirty="0"/>
                        <a:t>Matricula</a:t>
                      </a:r>
                      <a:endParaRPr lang="es-CO" dirty="0"/>
                    </a:p>
                  </a:txBody>
                  <a:tcPr/>
                </a:tc>
                <a:tc>
                  <a:txBody>
                    <a:bodyPr/>
                    <a:lstStyle/>
                    <a:p>
                      <a:r>
                        <a:rPr lang="es-ES" dirty="0"/>
                        <a:t>Materia</a:t>
                      </a:r>
                      <a:endParaRPr lang="es-CO" dirty="0"/>
                    </a:p>
                  </a:txBody>
                  <a:tcPr/>
                </a:tc>
                <a:tc>
                  <a:txBody>
                    <a:bodyPr/>
                    <a:lstStyle/>
                    <a:p>
                      <a:r>
                        <a:rPr lang="es-ES" dirty="0"/>
                        <a:t>Promedio</a:t>
                      </a:r>
                      <a:endParaRPr lang="es-CO" dirty="0"/>
                    </a:p>
                  </a:txBody>
                  <a:tcPr/>
                </a:tc>
                <a:extLst>
                  <a:ext uri="{0D108BD9-81ED-4DB2-BD59-A6C34878D82A}">
                    <a16:rowId xmlns:a16="http://schemas.microsoft.com/office/drawing/2014/main" val="2684680580"/>
                  </a:ext>
                </a:extLst>
              </a:tr>
              <a:tr h="370840">
                <a:tc>
                  <a:txBody>
                    <a:bodyPr/>
                    <a:lstStyle/>
                    <a:p>
                      <a:r>
                        <a:rPr lang="es-ES" dirty="0"/>
                        <a:t>2</a:t>
                      </a:r>
                      <a:endParaRPr lang="es-CO" dirty="0"/>
                    </a:p>
                  </a:txBody>
                  <a:tcPr/>
                </a:tc>
                <a:tc>
                  <a:txBody>
                    <a:bodyPr/>
                    <a:lstStyle/>
                    <a:p>
                      <a:r>
                        <a:rPr lang="es-ES" dirty="0"/>
                        <a:t>Calculo</a:t>
                      </a:r>
                      <a:endParaRPr lang="es-CO" dirty="0"/>
                    </a:p>
                  </a:txBody>
                  <a:tcPr/>
                </a:tc>
                <a:tc>
                  <a:txBody>
                    <a:bodyPr/>
                    <a:lstStyle/>
                    <a:p>
                      <a:r>
                        <a:rPr lang="es-ES" dirty="0"/>
                        <a:t>80.0</a:t>
                      </a:r>
                      <a:endParaRPr lang="es-CO" dirty="0"/>
                    </a:p>
                  </a:txBody>
                  <a:tcPr/>
                </a:tc>
                <a:extLst>
                  <a:ext uri="{0D108BD9-81ED-4DB2-BD59-A6C34878D82A}">
                    <a16:rowId xmlns:a16="http://schemas.microsoft.com/office/drawing/2014/main" val="483720523"/>
                  </a:ext>
                </a:extLst>
              </a:tr>
              <a:tr h="370840">
                <a:tc>
                  <a:txBody>
                    <a:bodyPr/>
                    <a:lstStyle/>
                    <a:p>
                      <a:r>
                        <a:rPr lang="es-ES" dirty="0"/>
                        <a:t>1</a:t>
                      </a:r>
                      <a:endParaRPr lang="es-CO" dirty="0"/>
                    </a:p>
                  </a:txBody>
                  <a:tcPr/>
                </a:tc>
                <a:tc>
                  <a:txBody>
                    <a:bodyPr/>
                    <a:lstStyle/>
                    <a:p>
                      <a:r>
                        <a:rPr lang="es-ES" dirty="0"/>
                        <a:t>Bases de datos</a:t>
                      </a:r>
                      <a:endParaRPr lang="es-CO" dirty="0"/>
                    </a:p>
                  </a:txBody>
                  <a:tcPr/>
                </a:tc>
                <a:tc>
                  <a:txBody>
                    <a:bodyPr/>
                    <a:lstStyle/>
                    <a:p>
                      <a:r>
                        <a:rPr lang="es-ES" dirty="0"/>
                        <a:t>59.0</a:t>
                      </a:r>
                      <a:endParaRPr lang="es-CO" dirty="0"/>
                    </a:p>
                  </a:txBody>
                  <a:tcPr/>
                </a:tc>
                <a:extLst>
                  <a:ext uri="{0D108BD9-81ED-4DB2-BD59-A6C34878D82A}">
                    <a16:rowId xmlns:a16="http://schemas.microsoft.com/office/drawing/2014/main" val="194692768"/>
                  </a:ext>
                </a:extLst>
              </a:tr>
              <a:tr h="370840">
                <a:tc>
                  <a:txBody>
                    <a:bodyPr/>
                    <a:lstStyle/>
                    <a:p>
                      <a:r>
                        <a:rPr lang="es-ES" dirty="0"/>
                        <a:t>3</a:t>
                      </a:r>
                      <a:endParaRPr lang="es-CO" dirty="0"/>
                    </a:p>
                  </a:txBody>
                  <a:tcPr/>
                </a:tc>
                <a:tc>
                  <a:txBody>
                    <a:bodyPr/>
                    <a:lstStyle/>
                    <a:p>
                      <a:r>
                        <a:rPr lang="es-ES" dirty="0"/>
                        <a:t>Física</a:t>
                      </a:r>
                      <a:endParaRPr lang="es-CO" dirty="0"/>
                    </a:p>
                  </a:txBody>
                  <a:tcPr/>
                </a:tc>
                <a:tc>
                  <a:txBody>
                    <a:bodyPr/>
                    <a:lstStyle/>
                    <a:p>
                      <a:r>
                        <a:rPr lang="es-ES" dirty="0"/>
                        <a:t>70</a:t>
                      </a:r>
                      <a:endParaRPr lang="es-CO" dirty="0"/>
                    </a:p>
                  </a:txBody>
                  <a:tcPr/>
                </a:tc>
                <a:extLst>
                  <a:ext uri="{0D108BD9-81ED-4DB2-BD59-A6C34878D82A}">
                    <a16:rowId xmlns:a16="http://schemas.microsoft.com/office/drawing/2014/main" val="3978787999"/>
                  </a:ext>
                </a:extLst>
              </a:tr>
            </a:tbl>
          </a:graphicData>
        </a:graphic>
      </p:graphicFrame>
      <p:sp>
        <p:nvSpPr>
          <p:cNvPr id="14" name="CuadroTexto 13">
            <a:extLst>
              <a:ext uri="{FF2B5EF4-FFF2-40B4-BE49-F238E27FC236}">
                <a16:creationId xmlns:a16="http://schemas.microsoft.com/office/drawing/2014/main" id="{A43BFBD9-FBDE-4072-942A-FB5481D39DD1}"/>
              </a:ext>
            </a:extLst>
          </p:cNvPr>
          <p:cNvSpPr txBox="1"/>
          <p:nvPr/>
        </p:nvSpPr>
        <p:spPr>
          <a:xfrm>
            <a:off x="6678365" y="3678866"/>
            <a:ext cx="1330378" cy="646331"/>
          </a:xfrm>
          <a:prstGeom prst="rect">
            <a:avLst/>
          </a:prstGeom>
          <a:noFill/>
        </p:spPr>
        <p:txBody>
          <a:bodyPr wrap="square" rtlCol="0">
            <a:spAutoFit/>
          </a:bodyPr>
          <a:lstStyle/>
          <a:p>
            <a:r>
              <a:rPr lang="es-ES" dirty="0"/>
              <a:t>Bases de datos</a:t>
            </a:r>
            <a:endParaRPr lang="es-CO" dirty="0"/>
          </a:p>
        </p:txBody>
      </p:sp>
    </p:spTree>
    <p:extLst>
      <p:ext uri="{BB962C8B-B14F-4D97-AF65-F5344CB8AC3E}">
        <p14:creationId xmlns:p14="http://schemas.microsoft.com/office/powerpoint/2010/main" val="817951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ircle(in)">
                                      <p:cBhvr>
                                        <p:cTn id="35" dur="2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mph" presetSubtype="0" fill="hold" grpId="0" nodeType="clickEffect">
                                  <p:stCondLst>
                                    <p:cond delay="0"/>
                                  </p:stCondLst>
                                  <p:childTnLst>
                                    <p:animScale>
                                      <p:cBhvr>
                                        <p:cTn id="3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P spid="12" grpId="0" animBg="1"/>
      <p:bldP spid="1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B46097E3962454F887B83B8FDF54C69" ma:contentTypeVersion="13" ma:contentTypeDescription="Crear nuevo documento." ma:contentTypeScope="" ma:versionID="fe54deb51417dc7415373353f2ca4742">
  <xsd:schema xmlns:xsd="http://www.w3.org/2001/XMLSchema" xmlns:xs="http://www.w3.org/2001/XMLSchema" xmlns:p="http://schemas.microsoft.com/office/2006/metadata/properties" xmlns:ns3="905fb7ea-8bb8-49fd-b86f-218c3ad64873" xmlns:ns4="2e3cc5f0-419d-4601-913d-f15082dd9f36" targetNamespace="http://schemas.microsoft.com/office/2006/metadata/properties" ma:root="true" ma:fieldsID="b0d2e25940b4a5f56db33dfdc82f0cd3" ns3:_="" ns4:_="">
    <xsd:import namespace="905fb7ea-8bb8-49fd-b86f-218c3ad64873"/>
    <xsd:import namespace="2e3cc5f0-419d-4601-913d-f15082dd9f3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5fb7ea-8bb8-49fd-b86f-218c3ad648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3cc5f0-419d-4601-913d-f15082dd9f3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AAECA2-92AC-469D-8C10-F399F4832F00}">
  <ds:schemaRefs>
    <ds:schemaRef ds:uri="http://purl.org/dc/terms/"/>
    <ds:schemaRef ds:uri="http://schemas.microsoft.com/office/2006/metadata/properties"/>
    <ds:schemaRef ds:uri="http://purl.org/dc/dcmitype/"/>
    <ds:schemaRef ds:uri="http://schemas.microsoft.com/office/2006/documentManagement/types"/>
    <ds:schemaRef ds:uri="2e3cc5f0-419d-4601-913d-f15082dd9f36"/>
    <ds:schemaRef ds:uri="http://www.w3.org/XML/1998/namespace"/>
    <ds:schemaRef ds:uri="http://schemas.microsoft.com/office/infopath/2007/PartnerControls"/>
    <ds:schemaRef ds:uri="http://schemas.openxmlformats.org/package/2006/metadata/core-properties"/>
    <ds:schemaRef ds:uri="905fb7ea-8bb8-49fd-b86f-218c3ad64873"/>
    <ds:schemaRef ds:uri="http://purl.org/dc/elements/1.1/"/>
  </ds:schemaRefs>
</ds:datastoreItem>
</file>

<file path=customXml/itemProps2.xml><?xml version="1.0" encoding="utf-8"?>
<ds:datastoreItem xmlns:ds="http://schemas.openxmlformats.org/officeDocument/2006/customXml" ds:itemID="{2E2A2E91-B35F-4B3C-89EB-D8B6D07E5D36}">
  <ds:schemaRefs>
    <ds:schemaRef ds:uri="http://schemas.microsoft.com/sharepoint/v3/contenttype/forms"/>
  </ds:schemaRefs>
</ds:datastoreItem>
</file>

<file path=customXml/itemProps3.xml><?xml version="1.0" encoding="utf-8"?>
<ds:datastoreItem xmlns:ds="http://schemas.openxmlformats.org/officeDocument/2006/customXml" ds:itemID="{046DAC93-5802-467C-BA54-24519985CB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5fb7ea-8bb8-49fd-b86f-218c3ad64873"/>
    <ds:schemaRef ds:uri="2e3cc5f0-419d-4601-913d-f15082dd9f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742</TotalTime>
  <Words>771</Words>
  <Application>Microsoft Office PowerPoint</Application>
  <PresentationFormat>Presentación en pantalla (16:9)</PresentationFormat>
  <Paragraphs>98</Paragraphs>
  <Slides>20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Arial</vt:lpstr>
      <vt:lpstr>Arial Narrow</vt:lpstr>
      <vt:lpstr>Calibri</vt:lpstr>
      <vt:lpstr>Cambria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Datos Versus Información </vt:lpstr>
      <vt:lpstr>Evolución del procesamiento de datos</vt:lpstr>
      <vt:lpstr>Modelo organizacional-Plataforma Tecnológica</vt:lpstr>
      <vt:lpstr>El ambiente de un sistema de Base de Datos </vt:lpstr>
      <vt:lpstr>Sistemas Distribuidos</vt:lpstr>
      <vt:lpstr>Sistemas Centralizados</vt:lpstr>
      <vt:lpstr>Sistemas Cliente-Servidor</vt:lpstr>
      <vt:lpstr>Sistema Cliente -Servidor</vt:lpstr>
      <vt:lpstr>Presentación de PowerPoint</vt:lpstr>
      <vt:lpstr>Presentación de PowerPoint</vt:lpstr>
    </vt:vector>
  </TitlesOfParts>
  <Company>UNIVERSIDAD EAN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UNIVERSIDAD EAN</dc:creator>
  <cp:lastModifiedBy>BRAYAN STIVEN TORRES OVALLE</cp:lastModifiedBy>
  <cp:revision>40</cp:revision>
  <dcterms:created xsi:type="dcterms:W3CDTF">2018-10-16T22:27:03Z</dcterms:created>
  <dcterms:modified xsi:type="dcterms:W3CDTF">2021-08-04T14:16:59Z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0x0101001B46097E3962454F887B83B8FDF54C69</vt:lpwstr>
  </property>
</Properties>
</file>